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7" r:id="rId4"/>
    <p:sldId id="259" r:id="rId5"/>
    <p:sldId id="283" r:id="rId6"/>
    <p:sldId id="282" r:id="rId7"/>
    <p:sldId id="284" r:id="rId8"/>
    <p:sldId id="285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6" r:id="rId18"/>
    <p:sldId id="298" r:id="rId19"/>
    <p:sldId id="300" r:id="rId20"/>
    <p:sldId id="301" r:id="rId21"/>
    <p:sldId id="302" r:id="rId22"/>
    <p:sldId id="303" r:id="rId23"/>
    <p:sldId id="304" r:id="rId24"/>
    <p:sldId id="305" r:id="rId25"/>
    <p:sldId id="307" r:id="rId26"/>
    <p:sldId id="309" r:id="rId27"/>
    <p:sldId id="311" r:id="rId28"/>
    <p:sldId id="312" r:id="rId29"/>
    <p:sldId id="314" r:id="rId30"/>
    <p:sldId id="315" r:id="rId31"/>
    <p:sldId id="281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</p:sldIdLst>
  <p:sldSz cx="18288000" cy="10287000"/>
  <p:notesSz cx="6858000" cy="9144000"/>
  <p:embeddedFontLst>
    <p:embeddedFont>
      <p:font typeface="Arimo" panose="020B0604020202020204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Glacial Indifference" panose="020B0604020202020204" charset="0"/>
      <p:regular r:id="rId60"/>
    </p:embeddedFont>
    <p:embeddedFont>
      <p:font typeface="Glacial Indifference Bold" panose="020B0604020202020204" charset="0"/>
      <p:regular r:id="rId61"/>
    </p:embeddedFont>
    <p:embeddedFont>
      <p:font typeface="VT323" panose="020B0604020202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itre" id="{27B8A7A0-9E8C-4BF3-9903-CC69B09DC475}">
          <p14:sldIdLst>
            <p14:sldId id="256"/>
            <p14:sldId id="258"/>
          </p14:sldIdLst>
        </p14:section>
        <p14:section name="1. Introduction" id="{6C549C38-7841-48C9-BEEA-8AF1D649CB90}">
          <p14:sldIdLst>
            <p14:sldId id="257"/>
          </p14:sldIdLst>
        </p14:section>
        <p14:section name="2. Composant" id="{4C59682E-DE9F-491B-BD1B-A4B13F34F6BB}">
          <p14:sldIdLst>
            <p14:sldId id="259"/>
          </p14:sldIdLst>
        </p14:section>
        <p14:section name="3. Composant - State" id="{C5769F06-F3DF-45AE-A50E-698F3FE3A9A4}">
          <p14:sldIdLst>
            <p14:sldId id="283"/>
            <p14:sldId id="282"/>
            <p14:sldId id="284"/>
            <p14:sldId id="285"/>
          </p14:sldIdLst>
        </p14:section>
        <p14:section name="4. React Developer Tools" id="{7DF88F89-A86C-4632-8915-3BF1740A86F8}">
          <p14:sldIdLst>
            <p14:sldId id="286"/>
          </p14:sldIdLst>
        </p14:section>
        <p14:section name="5. DOM Events" id="{BBF59565-602D-4D57-A37E-66AF36A2B231}">
          <p14:sldIdLst>
            <p14:sldId id="288"/>
          </p14:sldIdLst>
        </p14:section>
        <p14:section name="6. Function scope + setState" id="{A6996084-461D-4B2E-A8F3-EE5C2C8EF737}">
          <p14:sldIdLst>
            <p14:sldId id="289"/>
          </p14:sldIdLst>
        </p14:section>
        <p14:section name="7. Form submit + input" id="{A75D2E5F-673C-4579-A87A-74CBD6B7FC1F}">
          <p14:sldIdLst>
            <p14:sldId id="290"/>
          </p14:sldIdLst>
        </p14:section>
        <p14:section name="8. Validation des forms" id="{6FAA25CC-640D-47D8-878B-23D23B72C3D7}">
          <p14:sldIdLst>
            <p14:sldId id="291"/>
          </p14:sldIdLst>
        </p14:section>
        <p14:section name="9. First app" id="{C0AF4F37-44A4-4AAF-AB74-E019A5945782}">
          <p14:sldIdLst>
            <p14:sldId id="292"/>
          </p14:sldIdLst>
        </p14:section>
        <p14:section name="10. Create React App - Toolchain" id="{A80B32E8-0DF5-4E2E-B388-EFABA027AE27}">
          <p14:sldIdLst>
            <p14:sldId id="293"/>
            <p14:sldId id="294"/>
          </p14:sldIdLst>
        </p14:section>
        <p14:section name="11. Single Page Apps" id="{E8F25E77-A9A8-42B2-9DB2-2530BB789143}">
          <p14:sldIdLst>
            <p14:sldId id="296"/>
            <p14:sldId id="298"/>
            <p14:sldId id="300"/>
            <p14:sldId id="301"/>
            <p14:sldId id="302"/>
            <p14:sldId id="303"/>
          </p14:sldIdLst>
        </p14:section>
        <p14:section name="12. Components hierarchy" id="{FE2850B7-A43F-4D1A-84FD-81D1CD6ADF7D}">
          <p14:sldIdLst>
            <p14:sldId id="304"/>
          </p14:sldIdLst>
        </p14:section>
        <p14:section name="13. Components props" id="{AC85CAC4-7520-49A9-9173-1C1FAA9556B0}">
          <p14:sldIdLst>
            <p14:sldId id="305"/>
          </p14:sldIdLst>
        </p14:section>
        <p14:section name="14. Fonctional Components" id="{7413DF89-983B-4555-B2E4-3F2B90C6C823}">
          <p14:sldIdLst>
            <p14:sldId id="307"/>
            <p14:sldId id="309"/>
          </p14:sldIdLst>
        </p14:section>
        <p14:section name="15. Conditions" id="{90ABEFCD-A59E-4E13-B7A9-77210DE9E855}">
          <p14:sldIdLst>
            <p14:sldId id="311"/>
          </p14:sldIdLst>
        </p14:section>
        <p14:section name="16. Fonctions dans les props" id="{32E13DCF-B03B-4773-9EBA-804288798C50}">
          <p14:sldIdLst>
            <p14:sldId id="312"/>
          </p14:sldIdLst>
        </p14:section>
        <p14:section name="17. Fonctions dans les props - 2" id="{EA708A78-43BE-427F-841D-477525970E6D}">
          <p14:sldIdLst>
            <p14:sldId id="314"/>
          </p14:sldIdLst>
        </p14:section>
        <p14:section name="18. CSS Styling" id="{1E07D2A8-D6B9-4B90-B1CF-5CB62CB2463F}">
          <p14:sldIdLst>
            <p14:sldId id="315"/>
          </p14:sldIdLst>
        </p14:section>
        <p14:section name="Templates" id="{222F8F71-8A17-4986-B6E0-79640B1069DD}">
          <p14:sldIdLst>
            <p14:sldId id="28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1AA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1301" autoAdjust="0"/>
  </p:normalViewPr>
  <p:slideViewPr>
    <p:cSldViewPr>
      <p:cViewPr varScale="1">
        <p:scale>
          <a:sx n="54" d="100"/>
          <a:sy n="54" d="100"/>
        </p:scale>
        <p:origin x="118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78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DB1AEB24-8A93-4D6C-A7CD-2266650B4FE0}" type="asst">
      <dgm:prSet phldrT="[Text]"/>
      <dgm:spPr/>
      <dgm:t>
        <a:bodyPr/>
        <a:lstStyle/>
        <a:p>
          <a:r>
            <a:rPr lang="fr-BE" dirty="0"/>
            <a:t>MainContent.js</a:t>
          </a:r>
        </a:p>
      </dgm:t>
    </dgm:pt>
    <dgm:pt modelId="{523C11D6-E3ED-4290-83D1-D521B0C0382D}" type="parTrans" cxnId="{678D9CCB-D6DB-4AC1-ADE6-CEA760EBD3D0}">
      <dgm:prSet/>
      <dgm:spPr/>
      <dgm:t>
        <a:bodyPr/>
        <a:lstStyle/>
        <a:p>
          <a:endParaRPr lang="fr-BE"/>
        </a:p>
      </dgm:t>
    </dgm:pt>
    <dgm:pt modelId="{3539738B-2D94-4029-B688-BBA97778C1C5}" type="sibTrans" cxnId="{678D9CCB-D6DB-4AC1-ADE6-CEA760EBD3D0}">
      <dgm:prSet/>
      <dgm:spPr/>
      <dgm:t>
        <a:bodyPr/>
        <a:lstStyle/>
        <a:p>
          <a:endParaRPr lang="fr-BE"/>
        </a:p>
      </dgm:t>
    </dgm:pt>
    <dgm:pt modelId="{C735C0AC-D8CF-4338-96F6-5A3C5FEBAB31}" type="asst">
      <dgm:prSet phldrT="[Text]"/>
      <dgm:spPr/>
      <dgm:t>
        <a:bodyPr/>
        <a:lstStyle/>
        <a:p>
          <a:r>
            <a:rPr lang="fr-BE" dirty="0"/>
            <a:t>SideMenu.js</a:t>
          </a:r>
        </a:p>
      </dgm:t>
    </dgm:pt>
    <dgm:pt modelId="{2AF93CC3-6933-4467-BC52-B4D4B11F8E30}" type="parTrans" cxnId="{1E0201C9-8A62-4AF6-B003-22A0E2274F7C}">
      <dgm:prSet/>
      <dgm:spPr/>
      <dgm:t>
        <a:bodyPr/>
        <a:lstStyle/>
        <a:p>
          <a:endParaRPr lang="fr-BE"/>
        </a:p>
      </dgm:t>
    </dgm:pt>
    <dgm:pt modelId="{2577F062-B184-416A-AAC8-84B5505FD70B}" type="sibTrans" cxnId="{1E0201C9-8A62-4AF6-B003-22A0E2274F7C}">
      <dgm:prSet/>
      <dgm:spPr/>
      <dgm:t>
        <a:bodyPr/>
        <a:lstStyle/>
        <a:p>
          <a:endParaRPr lang="fr-BE"/>
        </a:p>
      </dgm:t>
    </dgm:pt>
    <dgm:pt modelId="{08437E8A-1EB4-4857-8919-081FF8964318}" type="asst">
      <dgm:prSet phldrT="[Text]"/>
      <dgm:spPr/>
      <dgm:t>
        <a:bodyPr/>
        <a:lstStyle/>
        <a:p>
          <a:r>
            <a:rPr lang="fr-BE" dirty="0"/>
            <a:t>List.js</a:t>
          </a:r>
        </a:p>
      </dgm:t>
    </dgm:pt>
    <dgm:pt modelId="{7EDDAB33-07F3-45DB-813F-378FB17E2634}" type="parTrans" cxnId="{73018609-5712-4BBB-A0B8-D8C32562AEB9}">
      <dgm:prSet/>
      <dgm:spPr/>
      <dgm:t>
        <a:bodyPr/>
        <a:lstStyle/>
        <a:p>
          <a:endParaRPr lang="fr-BE"/>
        </a:p>
      </dgm:t>
    </dgm:pt>
    <dgm:pt modelId="{55569739-7CE7-4DC1-B31C-D84473D22D90}" type="sibTrans" cxnId="{73018609-5712-4BBB-A0B8-D8C32562AEB9}">
      <dgm:prSet/>
      <dgm:spPr/>
      <dgm:t>
        <a:bodyPr/>
        <a:lstStyle/>
        <a:p>
          <a:endParaRPr lang="fr-BE"/>
        </a:p>
      </dgm:t>
    </dgm:pt>
    <dgm:pt modelId="{D90609AC-0786-4C0B-A280-86297713C551}" type="asst">
      <dgm:prSet phldrT="[Text]"/>
      <dgm:spPr/>
      <dgm:t>
        <a:bodyPr/>
        <a:lstStyle/>
        <a:p>
          <a:r>
            <a:rPr lang="fr-BE" dirty="0"/>
            <a:t>ListContent.js</a:t>
          </a:r>
        </a:p>
      </dgm:t>
    </dgm:pt>
    <dgm:pt modelId="{2F43DDFE-F6B3-438A-9B17-070828DDCDBC}" type="parTrans" cxnId="{0B60C2A7-7D2F-415F-BECE-7AB5CC1F2CCF}">
      <dgm:prSet/>
      <dgm:spPr/>
      <dgm:t>
        <a:bodyPr/>
        <a:lstStyle/>
        <a:p>
          <a:endParaRPr lang="fr-BE"/>
        </a:p>
      </dgm:t>
    </dgm:pt>
    <dgm:pt modelId="{D9A05493-D376-4B6B-A9A8-CFD9019DAB72}" type="sibTrans" cxnId="{0B60C2A7-7D2F-415F-BECE-7AB5CC1F2CCF}">
      <dgm:prSet/>
      <dgm:spPr/>
      <dgm:t>
        <a:bodyPr/>
        <a:lstStyle/>
        <a:p>
          <a:endParaRPr lang="fr-BE"/>
        </a:p>
      </dgm:t>
    </dgm:pt>
    <dgm:pt modelId="{9B550456-CDBA-42F5-9A95-3A1BAED99264}" type="asst">
      <dgm:prSet phldrT="[Text]"/>
      <dgm:spPr/>
      <dgm:t>
        <a:bodyPr/>
        <a:lstStyle/>
        <a:p>
          <a:r>
            <a:rPr lang="fr-BE" dirty="0"/>
            <a:t>Pagination.js</a:t>
          </a:r>
        </a:p>
      </dgm:t>
    </dgm:pt>
    <dgm:pt modelId="{91AEF8FF-3B02-4618-8472-83F67A2465C2}" type="parTrans" cxnId="{551F04A8-277A-4D8B-B430-AE0066AF135F}">
      <dgm:prSet/>
      <dgm:spPr/>
      <dgm:t>
        <a:bodyPr/>
        <a:lstStyle/>
        <a:p>
          <a:endParaRPr lang="fr-BE"/>
        </a:p>
      </dgm:t>
    </dgm:pt>
    <dgm:pt modelId="{751EE4CF-8CED-4A8D-B0AC-84C02B449179}" type="sibTrans" cxnId="{551F04A8-277A-4D8B-B430-AE0066AF135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ABA6B430-5BE7-4A55-AFA6-5A1312F9F314}" type="pres">
      <dgm:prSet presAssocID="{2AF93CC3-6933-4467-BC52-B4D4B11F8E30}" presName="Name111" presStyleLbl="parChTrans1D2" presStyleIdx="0" presStyleCnt="2"/>
      <dgm:spPr/>
    </dgm:pt>
    <dgm:pt modelId="{9CCF0238-81CC-47C3-9245-88DB22CCA6AB}" type="pres">
      <dgm:prSet presAssocID="{C735C0AC-D8CF-4338-96F6-5A3C5FEBAB31}" presName="hierRoot3" presStyleCnt="0">
        <dgm:presLayoutVars>
          <dgm:hierBranch val="init"/>
        </dgm:presLayoutVars>
      </dgm:prSet>
      <dgm:spPr/>
    </dgm:pt>
    <dgm:pt modelId="{76B75A19-80D2-4E4A-9E7B-AD3F2C6FDFA1}" type="pres">
      <dgm:prSet presAssocID="{C735C0AC-D8CF-4338-96F6-5A3C5FEBAB31}" presName="rootComposite3" presStyleCnt="0"/>
      <dgm:spPr/>
    </dgm:pt>
    <dgm:pt modelId="{DC7F06BF-B6AD-49BF-A730-9D284909C2BC}" type="pres">
      <dgm:prSet presAssocID="{C735C0AC-D8CF-4338-96F6-5A3C5FEBAB31}" presName="rootText3" presStyleLbl="asst1" presStyleIdx="0" presStyleCnt="5">
        <dgm:presLayoutVars>
          <dgm:chPref val="3"/>
        </dgm:presLayoutVars>
      </dgm:prSet>
      <dgm:spPr/>
    </dgm:pt>
    <dgm:pt modelId="{C01B16F0-7C68-4788-91E3-65D8D3079355}" type="pres">
      <dgm:prSet presAssocID="{C735C0AC-D8CF-4338-96F6-5A3C5FEBAB31}" presName="rootConnector3" presStyleLbl="asst1" presStyleIdx="0" presStyleCnt="5"/>
      <dgm:spPr/>
    </dgm:pt>
    <dgm:pt modelId="{13EA270C-3928-4724-9B2A-A30172F3DE73}" type="pres">
      <dgm:prSet presAssocID="{C735C0AC-D8CF-4338-96F6-5A3C5FEBAB31}" presName="hierChild6" presStyleCnt="0"/>
      <dgm:spPr/>
    </dgm:pt>
    <dgm:pt modelId="{713B550E-9DAA-4C6A-86BB-C3A167FF0CFA}" type="pres">
      <dgm:prSet presAssocID="{C735C0AC-D8CF-4338-96F6-5A3C5FEBAB31}" presName="hierChild7" presStyleCnt="0"/>
      <dgm:spPr/>
    </dgm:pt>
    <dgm:pt modelId="{056D3795-E91C-4036-B969-DF05A196C8D1}" type="pres">
      <dgm:prSet presAssocID="{523C11D6-E3ED-4290-83D1-D521B0C0382D}" presName="Name111" presStyleLbl="parChTrans1D2" presStyleIdx="1" presStyleCnt="2"/>
      <dgm:spPr/>
    </dgm:pt>
    <dgm:pt modelId="{C0607FAC-D163-4859-BA14-0CD8A740E0B0}" type="pres">
      <dgm:prSet presAssocID="{DB1AEB24-8A93-4D6C-A7CD-2266650B4FE0}" presName="hierRoot3" presStyleCnt="0">
        <dgm:presLayoutVars>
          <dgm:hierBranch val="init"/>
        </dgm:presLayoutVars>
      </dgm:prSet>
      <dgm:spPr/>
    </dgm:pt>
    <dgm:pt modelId="{AD0CEF7F-DAF0-4D65-95AC-CACBA5EBA7B9}" type="pres">
      <dgm:prSet presAssocID="{DB1AEB24-8A93-4D6C-A7CD-2266650B4FE0}" presName="rootComposite3" presStyleCnt="0"/>
      <dgm:spPr/>
    </dgm:pt>
    <dgm:pt modelId="{AED484DA-C5C0-4B64-B159-C5C0BB601186}" type="pres">
      <dgm:prSet presAssocID="{DB1AEB24-8A93-4D6C-A7CD-2266650B4FE0}" presName="rootText3" presStyleLbl="asst1" presStyleIdx="1" presStyleCnt="5">
        <dgm:presLayoutVars>
          <dgm:chPref val="3"/>
        </dgm:presLayoutVars>
      </dgm:prSet>
      <dgm:spPr/>
    </dgm:pt>
    <dgm:pt modelId="{D6AEB299-1546-4A8D-B018-49AB2FD554F3}" type="pres">
      <dgm:prSet presAssocID="{DB1AEB24-8A93-4D6C-A7CD-2266650B4FE0}" presName="rootConnector3" presStyleLbl="asst1" presStyleIdx="1" presStyleCnt="5"/>
      <dgm:spPr/>
    </dgm:pt>
    <dgm:pt modelId="{FD710C20-D886-4544-BFCE-BB566A5CA4A5}" type="pres">
      <dgm:prSet presAssocID="{DB1AEB24-8A93-4D6C-A7CD-2266650B4FE0}" presName="hierChild6" presStyleCnt="0"/>
      <dgm:spPr/>
    </dgm:pt>
    <dgm:pt modelId="{B78703D1-C3CD-44E4-BD62-C06E5C20D133}" type="pres">
      <dgm:prSet presAssocID="{DB1AEB24-8A93-4D6C-A7CD-2266650B4FE0}" presName="hierChild7" presStyleCnt="0"/>
      <dgm:spPr/>
    </dgm:pt>
    <dgm:pt modelId="{47B6A4A8-EAE2-47B4-ABFF-64180CD250CE}" type="pres">
      <dgm:prSet presAssocID="{7EDDAB33-07F3-45DB-813F-378FB17E2634}" presName="Name111" presStyleLbl="parChTrans1D3" presStyleIdx="0" presStyleCnt="1"/>
      <dgm:spPr/>
    </dgm:pt>
    <dgm:pt modelId="{60D0BFCF-29A7-41C6-86FB-49367C3C2661}" type="pres">
      <dgm:prSet presAssocID="{08437E8A-1EB4-4857-8919-081FF8964318}" presName="hierRoot3" presStyleCnt="0">
        <dgm:presLayoutVars>
          <dgm:hierBranch val="init"/>
        </dgm:presLayoutVars>
      </dgm:prSet>
      <dgm:spPr/>
    </dgm:pt>
    <dgm:pt modelId="{105121C0-7721-492F-B562-FF0AB6754FFB}" type="pres">
      <dgm:prSet presAssocID="{08437E8A-1EB4-4857-8919-081FF8964318}" presName="rootComposite3" presStyleCnt="0"/>
      <dgm:spPr/>
    </dgm:pt>
    <dgm:pt modelId="{20C04252-8019-4061-AA5B-A6979315B13F}" type="pres">
      <dgm:prSet presAssocID="{08437E8A-1EB4-4857-8919-081FF8964318}" presName="rootText3" presStyleLbl="asst1" presStyleIdx="2" presStyleCnt="5">
        <dgm:presLayoutVars>
          <dgm:chPref val="3"/>
        </dgm:presLayoutVars>
      </dgm:prSet>
      <dgm:spPr/>
    </dgm:pt>
    <dgm:pt modelId="{7EE52350-5FE6-4475-9603-81FB54284FC1}" type="pres">
      <dgm:prSet presAssocID="{08437E8A-1EB4-4857-8919-081FF8964318}" presName="rootConnector3" presStyleLbl="asst1" presStyleIdx="2" presStyleCnt="5"/>
      <dgm:spPr/>
    </dgm:pt>
    <dgm:pt modelId="{82441022-62C9-4DBD-BBC7-3FBFAA7DAE06}" type="pres">
      <dgm:prSet presAssocID="{08437E8A-1EB4-4857-8919-081FF8964318}" presName="hierChild6" presStyleCnt="0"/>
      <dgm:spPr/>
    </dgm:pt>
    <dgm:pt modelId="{9BE68148-1666-4002-BF0C-1AE5D27849DB}" type="pres">
      <dgm:prSet presAssocID="{08437E8A-1EB4-4857-8919-081FF8964318}" presName="hierChild7" presStyleCnt="0"/>
      <dgm:spPr/>
    </dgm:pt>
    <dgm:pt modelId="{F24EC8A8-A64C-4E9D-A9AF-C8E05B16A06C}" type="pres">
      <dgm:prSet presAssocID="{2F43DDFE-F6B3-438A-9B17-070828DDCDBC}" presName="Name111" presStyleLbl="parChTrans1D4" presStyleIdx="0" presStyleCnt="2"/>
      <dgm:spPr/>
    </dgm:pt>
    <dgm:pt modelId="{2A24A2D7-C8C3-4EFD-B285-E5568C459948}" type="pres">
      <dgm:prSet presAssocID="{D90609AC-0786-4C0B-A280-86297713C551}" presName="hierRoot3" presStyleCnt="0">
        <dgm:presLayoutVars>
          <dgm:hierBranch val="init"/>
        </dgm:presLayoutVars>
      </dgm:prSet>
      <dgm:spPr/>
    </dgm:pt>
    <dgm:pt modelId="{AC4AB135-B62A-4DD2-A25E-E29EEF296399}" type="pres">
      <dgm:prSet presAssocID="{D90609AC-0786-4C0B-A280-86297713C551}" presName="rootComposite3" presStyleCnt="0"/>
      <dgm:spPr/>
    </dgm:pt>
    <dgm:pt modelId="{CF814AB2-C532-44D2-B0BD-2CCFFC1C3C62}" type="pres">
      <dgm:prSet presAssocID="{D90609AC-0786-4C0B-A280-86297713C551}" presName="rootText3" presStyleLbl="asst1" presStyleIdx="3" presStyleCnt="5">
        <dgm:presLayoutVars>
          <dgm:chPref val="3"/>
        </dgm:presLayoutVars>
      </dgm:prSet>
      <dgm:spPr/>
    </dgm:pt>
    <dgm:pt modelId="{55BEFC78-BBC1-4CC2-91F7-E6736A2270DE}" type="pres">
      <dgm:prSet presAssocID="{D90609AC-0786-4C0B-A280-86297713C551}" presName="rootConnector3" presStyleLbl="asst1" presStyleIdx="3" presStyleCnt="5"/>
      <dgm:spPr/>
    </dgm:pt>
    <dgm:pt modelId="{1BBF3230-7609-423E-8A1A-622A85516067}" type="pres">
      <dgm:prSet presAssocID="{D90609AC-0786-4C0B-A280-86297713C551}" presName="hierChild6" presStyleCnt="0"/>
      <dgm:spPr/>
    </dgm:pt>
    <dgm:pt modelId="{B30BD7B4-79D5-4248-B465-EAE354E824D6}" type="pres">
      <dgm:prSet presAssocID="{D90609AC-0786-4C0B-A280-86297713C551}" presName="hierChild7" presStyleCnt="0"/>
      <dgm:spPr/>
    </dgm:pt>
    <dgm:pt modelId="{7E88306A-1BFE-4156-8720-91D3F3D27E55}" type="pres">
      <dgm:prSet presAssocID="{91AEF8FF-3B02-4618-8472-83F67A2465C2}" presName="Name111" presStyleLbl="parChTrans1D4" presStyleIdx="1" presStyleCnt="2"/>
      <dgm:spPr/>
    </dgm:pt>
    <dgm:pt modelId="{AA5F15F7-848A-44DB-9A47-726C91C1264B}" type="pres">
      <dgm:prSet presAssocID="{9B550456-CDBA-42F5-9A95-3A1BAED99264}" presName="hierRoot3" presStyleCnt="0">
        <dgm:presLayoutVars>
          <dgm:hierBranch val="init"/>
        </dgm:presLayoutVars>
      </dgm:prSet>
      <dgm:spPr/>
    </dgm:pt>
    <dgm:pt modelId="{E98F3F82-0CF1-46E8-8644-FCC85ADC0950}" type="pres">
      <dgm:prSet presAssocID="{9B550456-CDBA-42F5-9A95-3A1BAED99264}" presName="rootComposite3" presStyleCnt="0"/>
      <dgm:spPr/>
    </dgm:pt>
    <dgm:pt modelId="{8E6FE460-EADF-462A-9CBB-D3DDD1BC3F19}" type="pres">
      <dgm:prSet presAssocID="{9B550456-CDBA-42F5-9A95-3A1BAED99264}" presName="rootText3" presStyleLbl="asst1" presStyleIdx="4" presStyleCnt="5">
        <dgm:presLayoutVars>
          <dgm:chPref val="3"/>
        </dgm:presLayoutVars>
      </dgm:prSet>
      <dgm:spPr/>
    </dgm:pt>
    <dgm:pt modelId="{7875D371-7161-4717-9A4F-1F3548D93D5E}" type="pres">
      <dgm:prSet presAssocID="{9B550456-CDBA-42F5-9A95-3A1BAED99264}" presName="rootConnector3" presStyleLbl="asst1" presStyleIdx="4" presStyleCnt="5"/>
      <dgm:spPr/>
    </dgm:pt>
    <dgm:pt modelId="{7E162780-39FE-408C-8CF1-4178B9ADEAD2}" type="pres">
      <dgm:prSet presAssocID="{9B550456-CDBA-42F5-9A95-3A1BAED99264}" presName="hierChild6" presStyleCnt="0"/>
      <dgm:spPr/>
    </dgm:pt>
    <dgm:pt modelId="{A03AA94C-6E43-41A5-A024-7313C1FFB454}" type="pres">
      <dgm:prSet presAssocID="{9B550456-CDBA-42F5-9A95-3A1BAED99264}" presName="hierChild7" presStyleCnt="0"/>
      <dgm:spPr/>
    </dgm:pt>
  </dgm:ptLst>
  <dgm:cxnLst>
    <dgm:cxn modelId="{73018609-5712-4BBB-A0B8-D8C32562AEB9}" srcId="{DB1AEB24-8A93-4D6C-A7CD-2266650B4FE0}" destId="{08437E8A-1EB4-4857-8919-081FF8964318}" srcOrd="0" destOrd="0" parTransId="{7EDDAB33-07F3-45DB-813F-378FB17E2634}" sibTransId="{55569739-7CE7-4DC1-B31C-D84473D22D90}"/>
    <dgm:cxn modelId="{31815813-1B98-464D-9247-FEE36FC09DE6}" type="presOf" srcId="{C735C0AC-D8CF-4338-96F6-5A3C5FEBAB31}" destId="{C01B16F0-7C68-4788-91E3-65D8D3079355}" srcOrd="1" destOrd="0" presId="urn:microsoft.com/office/officeart/2005/8/layout/orgChart1"/>
    <dgm:cxn modelId="{D4DDFA16-3566-4ACA-8A7D-A38ED1F57AFE}" type="presOf" srcId="{9B550456-CDBA-42F5-9A95-3A1BAED99264}" destId="{7875D371-7161-4717-9A4F-1F3548D93D5E}" srcOrd="1" destOrd="0" presId="urn:microsoft.com/office/officeart/2005/8/layout/orgChart1"/>
    <dgm:cxn modelId="{005A611B-FE40-4D84-B484-C48185D175AB}" type="presOf" srcId="{D90609AC-0786-4C0B-A280-86297713C551}" destId="{55BEFC78-BBC1-4CC2-91F7-E6736A2270DE}" srcOrd="1" destOrd="0" presId="urn:microsoft.com/office/officeart/2005/8/layout/orgChart1"/>
    <dgm:cxn modelId="{AD85C31C-B1A4-44CB-BA7A-0C53C3011815}" type="presOf" srcId="{DB1AEB24-8A93-4D6C-A7CD-2266650B4FE0}" destId="{D6AEB299-1546-4A8D-B018-49AB2FD554F3}" srcOrd="1" destOrd="0" presId="urn:microsoft.com/office/officeart/2005/8/layout/orgChart1"/>
    <dgm:cxn modelId="{2785B921-A4CA-4251-8AD2-D3693DC6DABC}" type="presOf" srcId="{7EDDAB33-07F3-45DB-813F-378FB17E2634}" destId="{47B6A4A8-EAE2-47B4-ABFF-64180CD250CE}" srcOrd="0" destOrd="0" presId="urn:microsoft.com/office/officeart/2005/8/layout/orgChart1"/>
    <dgm:cxn modelId="{3C262634-7D9D-4106-B560-57C98BB7DB71}" type="presOf" srcId="{523C11D6-E3ED-4290-83D1-D521B0C0382D}" destId="{056D3795-E91C-4036-B969-DF05A196C8D1}" srcOrd="0" destOrd="0" presId="urn:microsoft.com/office/officeart/2005/8/layout/orgChart1"/>
    <dgm:cxn modelId="{3AD1AA38-0333-4DD3-BB6D-8F51128F6A53}" type="presOf" srcId="{91AEF8FF-3B02-4618-8472-83F67A2465C2}" destId="{7E88306A-1BFE-4156-8720-91D3F3D27E55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88B1854A-8A69-4299-B86F-8A429AC4E17A}" type="presOf" srcId="{DB1AEB24-8A93-4D6C-A7CD-2266650B4FE0}" destId="{AED484DA-C5C0-4B64-B159-C5C0BB60118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2B7CCE7F-0522-47B5-B9C2-13C81B7130A4}" type="presOf" srcId="{2AF93CC3-6933-4467-BC52-B4D4B11F8E30}" destId="{ABA6B430-5BE7-4A55-AFA6-5A1312F9F314}" srcOrd="0" destOrd="0" presId="urn:microsoft.com/office/officeart/2005/8/layout/orgChart1"/>
    <dgm:cxn modelId="{73E8E18E-0D8D-4DC4-8E86-062F790F8699}" type="presOf" srcId="{08437E8A-1EB4-4857-8919-081FF8964318}" destId="{7EE52350-5FE6-4475-9603-81FB54284FC1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DE9233A1-B672-4B84-8BBD-2B63577B17F0}" type="presOf" srcId="{2F43DDFE-F6B3-438A-9B17-070828DDCDBC}" destId="{F24EC8A8-A64C-4E9D-A9AF-C8E05B16A06C}" srcOrd="0" destOrd="0" presId="urn:microsoft.com/office/officeart/2005/8/layout/orgChart1"/>
    <dgm:cxn modelId="{0B60C2A7-7D2F-415F-BECE-7AB5CC1F2CCF}" srcId="{08437E8A-1EB4-4857-8919-081FF8964318}" destId="{D90609AC-0786-4C0B-A280-86297713C551}" srcOrd="0" destOrd="0" parTransId="{2F43DDFE-F6B3-438A-9B17-070828DDCDBC}" sibTransId="{D9A05493-D376-4B6B-A9A8-CFD9019DAB72}"/>
    <dgm:cxn modelId="{551F04A8-277A-4D8B-B430-AE0066AF135F}" srcId="{08437E8A-1EB4-4857-8919-081FF8964318}" destId="{9B550456-CDBA-42F5-9A95-3A1BAED99264}" srcOrd="1" destOrd="0" parTransId="{91AEF8FF-3B02-4618-8472-83F67A2465C2}" sibTransId="{751EE4CF-8CED-4A8D-B0AC-84C02B449179}"/>
    <dgm:cxn modelId="{E83D63C1-02EB-4B76-A47A-9EF405CC740D}" type="presOf" srcId="{9B550456-CDBA-42F5-9A95-3A1BAED99264}" destId="{8E6FE460-EADF-462A-9CBB-D3DDD1BC3F19}" srcOrd="0" destOrd="0" presId="urn:microsoft.com/office/officeart/2005/8/layout/orgChart1"/>
    <dgm:cxn modelId="{3F7369C3-BE3C-492C-8998-AC811AE52D34}" type="presOf" srcId="{C735C0AC-D8CF-4338-96F6-5A3C5FEBAB31}" destId="{DC7F06BF-B6AD-49BF-A730-9D284909C2BC}" srcOrd="0" destOrd="0" presId="urn:microsoft.com/office/officeart/2005/8/layout/orgChart1"/>
    <dgm:cxn modelId="{1E0201C9-8A62-4AF6-B003-22A0E2274F7C}" srcId="{16CCFB06-45AF-40B5-9F5A-DB2DBCE60967}" destId="{C735C0AC-D8CF-4338-96F6-5A3C5FEBAB31}" srcOrd="0" destOrd="0" parTransId="{2AF93CC3-6933-4467-BC52-B4D4B11F8E30}" sibTransId="{2577F062-B184-416A-AAC8-84B5505FD70B}"/>
    <dgm:cxn modelId="{678D9CCB-D6DB-4AC1-ADE6-CEA760EBD3D0}" srcId="{16CCFB06-45AF-40B5-9F5A-DB2DBCE60967}" destId="{DB1AEB24-8A93-4D6C-A7CD-2266650B4FE0}" srcOrd="1" destOrd="0" parTransId="{523C11D6-E3ED-4290-83D1-D521B0C0382D}" sibTransId="{3539738B-2D94-4029-B688-BBA97778C1C5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A0C2E6E6-7AD6-4E0E-BE02-6DDE6491B18D}" type="presOf" srcId="{08437E8A-1EB4-4857-8919-081FF8964318}" destId="{20C04252-8019-4061-AA5B-A6979315B13F}" srcOrd="0" destOrd="0" presId="urn:microsoft.com/office/officeart/2005/8/layout/orgChart1"/>
    <dgm:cxn modelId="{26E12CF5-2A99-46F4-AC16-12DC1AE1AB2E}" type="presOf" srcId="{D90609AC-0786-4C0B-A280-86297713C551}" destId="{CF814AB2-C532-44D2-B0BD-2CCFFC1C3C62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79A6CB57-2060-46F1-A6FE-0D270BD7BBFE}" type="presParOf" srcId="{76EFBEAE-C2C0-4366-B756-22FA827AF1AD}" destId="{ABA6B430-5BE7-4A55-AFA6-5A1312F9F314}" srcOrd="0" destOrd="0" presId="urn:microsoft.com/office/officeart/2005/8/layout/orgChart1"/>
    <dgm:cxn modelId="{CE25605D-D3E6-427F-B7C7-83A51DCE71B2}" type="presParOf" srcId="{76EFBEAE-C2C0-4366-B756-22FA827AF1AD}" destId="{9CCF0238-81CC-47C3-9245-88DB22CCA6AB}" srcOrd="1" destOrd="0" presId="urn:microsoft.com/office/officeart/2005/8/layout/orgChart1"/>
    <dgm:cxn modelId="{88174622-10F9-43DA-A819-E1AFDBC3FF2E}" type="presParOf" srcId="{9CCF0238-81CC-47C3-9245-88DB22CCA6AB}" destId="{76B75A19-80D2-4E4A-9E7B-AD3F2C6FDFA1}" srcOrd="0" destOrd="0" presId="urn:microsoft.com/office/officeart/2005/8/layout/orgChart1"/>
    <dgm:cxn modelId="{2CFD5BA2-13A8-48FB-897E-46089B3CF246}" type="presParOf" srcId="{76B75A19-80D2-4E4A-9E7B-AD3F2C6FDFA1}" destId="{DC7F06BF-B6AD-49BF-A730-9D284909C2BC}" srcOrd="0" destOrd="0" presId="urn:microsoft.com/office/officeart/2005/8/layout/orgChart1"/>
    <dgm:cxn modelId="{58C52BBB-A69A-49D2-8661-4F65C7DA5D60}" type="presParOf" srcId="{76B75A19-80D2-4E4A-9E7B-AD3F2C6FDFA1}" destId="{C01B16F0-7C68-4788-91E3-65D8D3079355}" srcOrd="1" destOrd="0" presId="urn:microsoft.com/office/officeart/2005/8/layout/orgChart1"/>
    <dgm:cxn modelId="{D4946F3C-1626-46D2-B0B7-8809F9208FFC}" type="presParOf" srcId="{9CCF0238-81CC-47C3-9245-88DB22CCA6AB}" destId="{13EA270C-3928-4724-9B2A-A30172F3DE73}" srcOrd="1" destOrd="0" presId="urn:microsoft.com/office/officeart/2005/8/layout/orgChart1"/>
    <dgm:cxn modelId="{4CAB2CF0-5F19-4B72-8D36-3CDEAAA03D37}" type="presParOf" srcId="{9CCF0238-81CC-47C3-9245-88DB22CCA6AB}" destId="{713B550E-9DAA-4C6A-86BB-C3A167FF0CFA}" srcOrd="2" destOrd="0" presId="urn:microsoft.com/office/officeart/2005/8/layout/orgChart1"/>
    <dgm:cxn modelId="{37B7EE0C-3987-4DA6-A3AB-AE3D1DD1B896}" type="presParOf" srcId="{76EFBEAE-C2C0-4366-B756-22FA827AF1AD}" destId="{056D3795-E91C-4036-B969-DF05A196C8D1}" srcOrd="2" destOrd="0" presId="urn:microsoft.com/office/officeart/2005/8/layout/orgChart1"/>
    <dgm:cxn modelId="{2D5B442E-7842-4F6D-87B4-10848B85457A}" type="presParOf" srcId="{76EFBEAE-C2C0-4366-B756-22FA827AF1AD}" destId="{C0607FAC-D163-4859-BA14-0CD8A740E0B0}" srcOrd="3" destOrd="0" presId="urn:microsoft.com/office/officeart/2005/8/layout/orgChart1"/>
    <dgm:cxn modelId="{398C08FD-DDBF-4036-A44D-40413C282694}" type="presParOf" srcId="{C0607FAC-D163-4859-BA14-0CD8A740E0B0}" destId="{AD0CEF7F-DAF0-4D65-95AC-CACBA5EBA7B9}" srcOrd="0" destOrd="0" presId="urn:microsoft.com/office/officeart/2005/8/layout/orgChart1"/>
    <dgm:cxn modelId="{97AADCFD-D0FA-42CE-BF71-99E5C5EF7885}" type="presParOf" srcId="{AD0CEF7F-DAF0-4D65-95AC-CACBA5EBA7B9}" destId="{AED484DA-C5C0-4B64-B159-C5C0BB601186}" srcOrd="0" destOrd="0" presId="urn:microsoft.com/office/officeart/2005/8/layout/orgChart1"/>
    <dgm:cxn modelId="{D8D7B129-A82B-4C63-9C8A-3DBA2296DA18}" type="presParOf" srcId="{AD0CEF7F-DAF0-4D65-95AC-CACBA5EBA7B9}" destId="{D6AEB299-1546-4A8D-B018-49AB2FD554F3}" srcOrd="1" destOrd="0" presId="urn:microsoft.com/office/officeart/2005/8/layout/orgChart1"/>
    <dgm:cxn modelId="{C4459ED9-B621-40E3-9387-BFE17E266D78}" type="presParOf" srcId="{C0607FAC-D163-4859-BA14-0CD8A740E0B0}" destId="{FD710C20-D886-4544-BFCE-BB566A5CA4A5}" srcOrd="1" destOrd="0" presId="urn:microsoft.com/office/officeart/2005/8/layout/orgChart1"/>
    <dgm:cxn modelId="{53FFE05C-1596-40CC-ACF6-A9EDD755E60C}" type="presParOf" srcId="{C0607FAC-D163-4859-BA14-0CD8A740E0B0}" destId="{B78703D1-C3CD-44E4-BD62-C06E5C20D133}" srcOrd="2" destOrd="0" presId="urn:microsoft.com/office/officeart/2005/8/layout/orgChart1"/>
    <dgm:cxn modelId="{C1ECD514-1C0D-4F6F-B0B1-86B56F28F473}" type="presParOf" srcId="{B78703D1-C3CD-44E4-BD62-C06E5C20D133}" destId="{47B6A4A8-EAE2-47B4-ABFF-64180CD250CE}" srcOrd="0" destOrd="0" presId="urn:microsoft.com/office/officeart/2005/8/layout/orgChart1"/>
    <dgm:cxn modelId="{15480EE9-2B93-4069-9E25-A7945509C7A5}" type="presParOf" srcId="{B78703D1-C3CD-44E4-BD62-C06E5C20D133}" destId="{60D0BFCF-29A7-41C6-86FB-49367C3C2661}" srcOrd="1" destOrd="0" presId="urn:microsoft.com/office/officeart/2005/8/layout/orgChart1"/>
    <dgm:cxn modelId="{565076D2-DA18-4B5C-B596-1186654DB0D7}" type="presParOf" srcId="{60D0BFCF-29A7-41C6-86FB-49367C3C2661}" destId="{105121C0-7721-492F-B562-FF0AB6754FFB}" srcOrd="0" destOrd="0" presId="urn:microsoft.com/office/officeart/2005/8/layout/orgChart1"/>
    <dgm:cxn modelId="{81AC2F36-11F7-4E5A-89C2-A1E1D954CF20}" type="presParOf" srcId="{105121C0-7721-492F-B562-FF0AB6754FFB}" destId="{20C04252-8019-4061-AA5B-A6979315B13F}" srcOrd="0" destOrd="0" presId="urn:microsoft.com/office/officeart/2005/8/layout/orgChart1"/>
    <dgm:cxn modelId="{8271C567-3D80-49B7-A271-6A20F44A0560}" type="presParOf" srcId="{105121C0-7721-492F-B562-FF0AB6754FFB}" destId="{7EE52350-5FE6-4475-9603-81FB54284FC1}" srcOrd="1" destOrd="0" presId="urn:microsoft.com/office/officeart/2005/8/layout/orgChart1"/>
    <dgm:cxn modelId="{442C877A-3E9E-469F-B28F-F1A9278845E1}" type="presParOf" srcId="{60D0BFCF-29A7-41C6-86FB-49367C3C2661}" destId="{82441022-62C9-4DBD-BBC7-3FBFAA7DAE06}" srcOrd="1" destOrd="0" presId="urn:microsoft.com/office/officeart/2005/8/layout/orgChart1"/>
    <dgm:cxn modelId="{B4B3B118-D9CB-4950-8F56-AF04C67ED406}" type="presParOf" srcId="{60D0BFCF-29A7-41C6-86FB-49367C3C2661}" destId="{9BE68148-1666-4002-BF0C-1AE5D27849DB}" srcOrd="2" destOrd="0" presId="urn:microsoft.com/office/officeart/2005/8/layout/orgChart1"/>
    <dgm:cxn modelId="{04C648BF-DEC4-4BA9-B1AD-DCAC62F7C4E7}" type="presParOf" srcId="{9BE68148-1666-4002-BF0C-1AE5D27849DB}" destId="{F24EC8A8-A64C-4E9D-A9AF-C8E05B16A06C}" srcOrd="0" destOrd="0" presId="urn:microsoft.com/office/officeart/2005/8/layout/orgChart1"/>
    <dgm:cxn modelId="{0BD5AAE0-528F-4895-8D45-B17172AE0FCE}" type="presParOf" srcId="{9BE68148-1666-4002-BF0C-1AE5D27849DB}" destId="{2A24A2D7-C8C3-4EFD-B285-E5568C459948}" srcOrd="1" destOrd="0" presId="urn:microsoft.com/office/officeart/2005/8/layout/orgChart1"/>
    <dgm:cxn modelId="{0507B961-6244-4FD2-A5AE-984F655BD727}" type="presParOf" srcId="{2A24A2D7-C8C3-4EFD-B285-E5568C459948}" destId="{AC4AB135-B62A-4DD2-A25E-E29EEF296399}" srcOrd="0" destOrd="0" presId="urn:microsoft.com/office/officeart/2005/8/layout/orgChart1"/>
    <dgm:cxn modelId="{DCB5E94F-5B51-48F8-BB84-7EF65A648601}" type="presParOf" srcId="{AC4AB135-B62A-4DD2-A25E-E29EEF296399}" destId="{CF814AB2-C532-44D2-B0BD-2CCFFC1C3C62}" srcOrd="0" destOrd="0" presId="urn:microsoft.com/office/officeart/2005/8/layout/orgChart1"/>
    <dgm:cxn modelId="{F46FEC2D-14BE-48E3-A99D-6C699227DB70}" type="presParOf" srcId="{AC4AB135-B62A-4DD2-A25E-E29EEF296399}" destId="{55BEFC78-BBC1-4CC2-91F7-E6736A2270DE}" srcOrd="1" destOrd="0" presId="urn:microsoft.com/office/officeart/2005/8/layout/orgChart1"/>
    <dgm:cxn modelId="{85A9D53D-251D-43BF-8802-0B4B53B38EDA}" type="presParOf" srcId="{2A24A2D7-C8C3-4EFD-B285-E5568C459948}" destId="{1BBF3230-7609-423E-8A1A-622A85516067}" srcOrd="1" destOrd="0" presId="urn:microsoft.com/office/officeart/2005/8/layout/orgChart1"/>
    <dgm:cxn modelId="{2306B80A-2E66-4652-ADA1-0BB752F1E3D3}" type="presParOf" srcId="{2A24A2D7-C8C3-4EFD-B285-E5568C459948}" destId="{B30BD7B4-79D5-4248-B465-EAE354E824D6}" srcOrd="2" destOrd="0" presId="urn:microsoft.com/office/officeart/2005/8/layout/orgChart1"/>
    <dgm:cxn modelId="{151D47B1-6388-4543-93F4-BB4CB8A9A45D}" type="presParOf" srcId="{9BE68148-1666-4002-BF0C-1AE5D27849DB}" destId="{7E88306A-1BFE-4156-8720-91D3F3D27E55}" srcOrd="2" destOrd="0" presId="urn:microsoft.com/office/officeart/2005/8/layout/orgChart1"/>
    <dgm:cxn modelId="{45E469E5-148B-4710-B39F-49C978EA3689}" type="presParOf" srcId="{9BE68148-1666-4002-BF0C-1AE5D27849DB}" destId="{AA5F15F7-848A-44DB-9A47-726C91C1264B}" srcOrd="3" destOrd="0" presId="urn:microsoft.com/office/officeart/2005/8/layout/orgChart1"/>
    <dgm:cxn modelId="{6BFE9B53-6709-4BA7-9F7F-84F4395AA090}" type="presParOf" srcId="{AA5F15F7-848A-44DB-9A47-726C91C1264B}" destId="{E98F3F82-0CF1-46E8-8644-FCC85ADC0950}" srcOrd="0" destOrd="0" presId="urn:microsoft.com/office/officeart/2005/8/layout/orgChart1"/>
    <dgm:cxn modelId="{32179210-917B-4C25-B188-94A5EACBB734}" type="presParOf" srcId="{E98F3F82-0CF1-46E8-8644-FCC85ADC0950}" destId="{8E6FE460-EADF-462A-9CBB-D3DDD1BC3F19}" srcOrd="0" destOrd="0" presId="urn:microsoft.com/office/officeart/2005/8/layout/orgChart1"/>
    <dgm:cxn modelId="{E22A4AEA-D7F2-42AA-A9CF-E1378078B230}" type="presParOf" srcId="{E98F3F82-0CF1-46E8-8644-FCC85ADC0950}" destId="{7875D371-7161-4717-9A4F-1F3548D93D5E}" srcOrd="1" destOrd="0" presId="urn:microsoft.com/office/officeart/2005/8/layout/orgChart1"/>
    <dgm:cxn modelId="{13B9BAA0-4A48-4095-A5A5-B43476896BC9}" type="presParOf" srcId="{AA5F15F7-848A-44DB-9A47-726C91C1264B}" destId="{7E162780-39FE-408C-8CF1-4178B9ADEAD2}" srcOrd="1" destOrd="0" presId="urn:microsoft.com/office/officeart/2005/8/layout/orgChart1"/>
    <dgm:cxn modelId="{257C1AC1-EF20-43DA-BA28-808DD181AB09}" type="presParOf" srcId="{AA5F15F7-848A-44DB-9A47-726C91C1264B}" destId="{A03AA94C-6E43-41A5-A024-7313C1FFB4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F9327DF6-4B01-437D-A58E-AC024BC7221B}" type="asst">
      <dgm:prSet phldrT="[Text]"/>
      <dgm:spPr/>
      <dgm:t>
        <a:bodyPr/>
        <a:lstStyle/>
        <a:p>
          <a:r>
            <a:rPr lang="fr-BE" dirty="0"/>
            <a:t>Developer.js</a:t>
          </a:r>
        </a:p>
      </dgm:t>
    </dgm:pt>
    <dgm:pt modelId="{B4530A7C-602F-419F-BC9F-3C62613E6BE3}" type="parTrans" cxnId="{C91E6BA7-807E-41D9-A168-87F8EE652662}">
      <dgm:prSet/>
      <dgm:spPr/>
      <dgm:t>
        <a:bodyPr/>
        <a:lstStyle/>
        <a:p>
          <a:endParaRPr lang="fr-BE"/>
        </a:p>
      </dgm:t>
    </dgm:pt>
    <dgm:pt modelId="{EEBE2416-1FA3-4920-9B48-C2D846E96971}" type="sibTrans" cxnId="{C91E6BA7-807E-41D9-A168-87F8EE652662}">
      <dgm:prSet/>
      <dgm:spPr/>
      <dgm:t>
        <a:bodyPr/>
        <a:lstStyle/>
        <a:p>
          <a:endParaRPr lang="fr-BE"/>
        </a:p>
      </dgm:t>
    </dgm:pt>
    <dgm:pt modelId="{93FDDDC1-2857-4B9F-AF54-D25C9DAC2870}" type="asst">
      <dgm:prSet phldrT="[Text]"/>
      <dgm:spPr/>
      <dgm:t>
        <a:bodyPr/>
        <a:lstStyle/>
        <a:p>
          <a:r>
            <a:rPr lang="fr-BE"/>
            <a:t>Developer.js</a:t>
          </a:r>
          <a:endParaRPr lang="fr-BE" dirty="0"/>
        </a:p>
      </dgm:t>
    </dgm:pt>
    <dgm:pt modelId="{22135422-8EF2-460C-AD61-D5B00A7EA6B8}" type="parTrans" cxnId="{7FA28DC1-6C0C-4074-91AF-37B40AC6176F}">
      <dgm:prSet/>
      <dgm:spPr/>
      <dgm:t>
        <a:bodyPr/>
        <a:lstStyle/>
        <a:p>
          <a:endParaRPr lang="fr-BE"/>
        </a:p>
      </dgm:t>
    </dgm:pt>
    <dgm:pt modelId="{F6F68382-43E1-41BE-8B61-24AEA3CE4E30}" type="sibTrans" cxnId="{7FA28DC1-6C0C-4074-91AF-37B40AC6176F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76EFBEAE-C2C0-4366-B756-22FA827AF1AD}" type="pres">
      <dgm:prSet presAssocID="{16CCFB06-45AF-40B5-9F5A-DB2DBCE60967}" presName="hierChild3" presStyleCnt="0"/>
      <dgm:spPr/>
    </dgm:pt>
    <dgm:pt modelId="{6CFC3867-4F9C-4DAC-AD8F-B551D88711E7}" type="pres">
      <dgm:prSet presAssocID="{B4530A7C-602F-419F-BC9F-3C62613E6BE3}" presName="Name111" presStyleLbl="parChTrans1D2" presStyleIdx="0" presStyleCnt="2"/>
      <dgm:spPr/>
    </dgm:pt>
    <dgm:pt modelId="{D192A66B-311D-44B0-AE7B-BD81CC9ADFB9}" type="pres">
      <dgm:prSet presAssocID="{F9327DF6-4B01-437D-A58E-AC024BC7221B}" presName="hierRoot3" presStyleCnt="0">
        <dgm:presLayoutVars>
          <dgm:hierBranch val="init"/>
        </dgm:presLayoutVars>
      </dgm:prSet>
      <dgm:spPr/>
    </dgm:pt>
    <dgm:pt modelId="{79C8BC71-DD03-48A8-959D-C7BA25B2DC6E}" type="pres">
      <dgm:prSet presAssocID="{F9327DF6-4B01-437D-A58E-AC024BC7221B}" presName="rootComposite3" presStyleCnt="0"/>
      <dgm:spPr/>
    </dgm:pt>
    <dgm:pt modelId="{8FA3650D-D5D4-45DC-B839-7ABE91609FD6}" type="pres">
      <dgm:prSet presAssocID="{F9327DF6-4B01-437D-A58E-AC024BC7221B}" presName="rootText3" presStyleLbl="asst1" presStyleIdx="0" presStyleCnt="2">
        <dgm:presLayoutVars>
          <dgm:chPref val="3"/>
        </dgm:presLayoutVars>
      </dgm:prSet>
      <dgm:spPr/>
    </dgm:pt>
    <dgm:pt modelId="{CE9DC32D-3B50-489D-8BE3-B5C9C24D96BC}" type="pres">
      <dgm:prSet presAssocID="{F9327DF6-4B01-437D-A58E-AC024BC7221B}" presName="rootConnector3" presStyleLbl="asst1" presStyleIdx="0" presStyleCnt="2"/>
      <dgm:spPr/>
    </dgm:pt>
    <dgm:pt modelId="{87D03477-C8C7-4303-83BE-76A6C169876A}" type="pres">
      <dgm:prSet presAssocID="{F9327DF6-4B01-437D-A58E-AC024BC7221B}" presName="hierChild6" presStyleCnt="0"/>
      <dgm:spPr/>
    </dgm:pt>
    <dgm:pt modelId="{7788666D-BE11-4D34-8028-6D94523DE7A4}" type="pres">
      <dgm:prSet presAssocID="{F9327DF6-4B01-437D-A58E-AC024BC7221B}" presName="hierChild7" presStyleCnt="0"/>
      <dgm:spPr/>
    </dgm:pt>
    <dgm:pt modelId="{D1D6F76F-4924-4ECC-8C91-53CC3AE4AC87}" type="pres">
      <dgm:prSet presAssocID="{22135422-8EF2-460C-AD61-D5B00A7EA6B8}" presName="Name111" presStyleLbl="parChTrans1D2" presStyleIdx="1" presStyleCnt="2"/>
      <dgm:spPr/>
    </dgm:pt>
    <dgm:pt modelId="{D6BD6A91-076A-4B3C-8BD5-C6964C505BA9}" type="pres">
      <dgm:prSet presAssocID="{93FDDDC1-2857-4B9F-AF54-D25C9DAC2870}" presName="hierRoot3" presStyleCnt="0">
        <dgm:presLayoutVars>
          <dgm:hierBranch val="init"/>
        </dgm:presLayoutVars>
      </dgm:prSet>
      <dgm:spPr/>
    </dgm:pt>
    <dgm:pt modelId="{BDFBE258-D793-4DDA-AA66-15125F3D719A}" type="pres">
      <dgm:prSet presAssocID="{93FDDDC1-2857-4B9F-AF54-D25C9DAC2870}" presName="rootComposite3" presStyleCnt="0"/>
      <dgm:spPr/>
    </dgm:pt>
    <dgm:pt modelId="{C1175203-B677-4F66-BE08-96689FBB6195}" type="pres">
      <dgm:prSet presAssocID="{93FDDDC1-2857-4B9F-AF54-D25C9DAC2870}" presName="rootText3" presStyleLbl="asst1" presStyleIdx="1" presStyleCnt="2">
        <dgm:presLayoutVars>
          <dgm:chPref val="3"/>
        </dgm:presLayoutVars>
      </dgm:prSet>
      <dgm:spPr/>
    </dgm:pt>
    <dgm:pt modelId="{E137EBC1-E3FC-486D-A24C-9E86BCCCA64B}" type="pres">
      <dgm:prSet presAssocID="{93FDDDC1-2857-4B9F-AF54-D25C9DAC2870}" presName="rootConnector3" presStyleLbl="asst1" presStyleIdx="1" presStyleCnt="2"/>
      <dgm:spPr/>
    </dgm:pt>
    <dgm:pt modelId="{B648E782-4BAE-4BAE-9D73-3B1E0E343E28}" type="pres">
      <dgm:prSet presAssocID="{93FDDDC1-2857-4B9F-AF54-D25C9DAC2870}" presName="hierChild6" presStyleCnt="0"/>
      <dgm:spPr/>
    </dgm:pt>
    <dgm:pt modelId="{D76033AA-AC10-46C9-A20E-B4FB4D717B97}" type="pres">
      <dgm:prSet presAssocID="{93FDDDC1-2857-4B9F-AF54-D25C9DAC2870}" presName="hierChild7" presStyleCnt="0"/>
      <dgm:spPr/>
    </dgm:pt>
  </dgm:ptLst>
  <dgm:cxnLst>
    <dgm:cxn modelId="{4CAEDF0E-F585-4702-AF04-110755CE90BD}" type="presOf" srcId="{F9327DF6-4B01-437D-A58E-AC024BC7221B}" destId="{CE9DC32D-3B50-489D-8BE3-B5C9C24D96BC}" srcOrd="1" destOrd="0" presId="urn:microsoft.com/office/officeart/2005/8/layout/orgChart1"/>
    <dgm:cxn modelId="{D30AD231-3961-4CAD-AE9D-25401277287B}" type="presOf" srcId="{93FDDDC1-2857-4B9F-AF54-D25C9DAC2870}" destId="{C1175203-B677-4F66-BE08-96689FBB6195}" srcOrd="0" destOrd="0" presId="urn:microsoft.com/office/officeart/2005/8/layout/orgChart1"/>
    <dgm:cxn modelId="{7339E639-D2F5-4A70-8F58-8D0D489D6C58}" type="presOf" srcId="{B4530A7C-602F-419F-BC9F-3C62613E6BE3}" destId="{6CFC3867-4F9C-4DAC-AD8F-B551D88711E7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36834652-7C10-4D45-B7B5-0AB8383F11B9}" type="presOf" srcId="{F9327DF6-4B01-437D-A58E-AC024BC7221B}" destId="{8FA3650D-D5D4-45DC-B839-7ABE91609FD6}" srcOrd="0" destOrd="0" presId="urn:microsoft.com/office/officeart/2005/8/layout/orgChart1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0265598A-AEB7-40BE-B58B-B2CD39696B4B}" type="presOf" srcId="{22135422-8EF2-460C-AD61-D5B00A7EA6B8}" destId="{D1D6F76F-4924-4ECC-8C91-53CC3AE4AC87}" srcOrd="0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C91E6BA7-807E-41D9-A168-87F8EE652662}" srcId="{16CCFB06-45AF-40B5-9F5A-DB2DBCE60967}" destId="{F9327DF6-4B01-437D-A58E-AC024BC7221B}" srcOrd="0" destOrd="0" parTransId="{B4530A7C-602F-419F-BC9F-3C62613E6BE3}" sibTransId="{EEBE2416-1FA3-4920-9B48-C2D846E96971}"/>
    <dgm:cxn modelId="{338A7DBD-1DE2-4090-AD9C-6EF95D14F1C0}" type="presOf" srcId="{93FDDDC1-2857-4B9F-AF54-D25C9DAC2870}" destId="{E137EBC1-E3FC-486D-A24C-9E86BCCCA64B}" srcOrd="1" destOrd="0" presId="urn:microsoft.com/office/officeart/2005/8/layout/orgChart1"/>
    <dgm:cxn modelId="{7FA28DC1-6C0C-4074-91AF-37B40AC6176F}" srcId="{16CCFB06-45AF-40B5-9F5A-DB2DBCE60967}" destId="{93FDDDC1-2857-4B9F-AF54-D25C9DAC2870}" srcOrd="1" destOrd="0" parTransId="{22135422-8EF2-460C-AD61-D5B00A7EA6B8}" sibTransId="{F6F68382-43E1-41BE-8B61-24AEA3CE4E30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  <dgm:cxn modelId="{D6BBA659-AA1B-4BFB-A95F-EBCF0DE29D9A}" type="presParOf" srcId="{76EFBEAE-C2C0-4366-B756-22FA827AF1AD}" destId="{6CFC3867-4F9C-4DAC-AD8F-B551D88711E7}" srcOrd="0" destOrd="0" presId="urn:microsoft.com/office/officeart/2005/8/layout/orgChart1"/>
    <dgm:cxn modelId="{23D31E2B-F33D-46FE-8C90-83C97D29BF47}" type="presParOf" srcId="{76EFBEAE-C2C0-4366-B756-22FA827AF1AD}" destId="{D192A66B-311D-44B0-AE7B-BD81CC9ADFB9}" srcOrd="1" destOrd="0" presId="urn:microsoft.com/office/officeart/2005/8/layout/orgChart1"/>
    <dgm:cxn modelId="{ECC9F998-26A0-4BC7-B96A-EADCB96561CD}" type="presParOf" srcId="{D192A66B-311D-44B0-AE7B-BD81CC9ADFB9}" destId="{79C8BC71-DD03-48A8-959D-C7BA25B2DC6E}" srcOrd="0" destOrd="0" presId="urn:microsoft.com/office/officeart/2005/8/layout/orgChart1"/>
    <dgm:cxn modelId="{D84EB4FB-C250-4647-8D33-6CFEFF40913F}" type="presParOf" srcId="{79C8BC71-DD03-48A8-959D-C7BA25B2DC6E}" destId="{8FA3650D-D5D4-45DC-B839-7ABE91609FD6}" srcOrd="0" destOrd="0" presId="urn:microsoft.com/office/officeart/2005/8/layout/orgChart1"/>
    <dgm:cxn modelId="{45F68044-86D9-4491-BC67-81FA56D03307}" type="presParOf" srcId="{79C8BC71-DD03-48A8-959D-C7BA25B2DC6E}" destId="{CE9DC32D-3B50-489D-8BE3-B5C9C24D96BC}" srcOrd="1" destOrd="0" presId="urn:microsoft.com/office/officeart/2005/8/layout/orgChart1"/>
    <dgm:cxn modelId="{2B33B9D8-145F-4D7B-B40B-2BC9A184415E}" type="presParOf" srcId="{D192A66B-311D-44B0-AE7B-BD81CC9ADFB9}" destId="{87D03477-C8C7-4303-83BE-76A6C169876A}" srcOrd="1" destOrd="0" presId="urn:microsoft.com/office/officeart/2005/8/layout/orgChart1"/>
    <dgm:cxn modelId="{69AEF985-0751-4E01-9C63-EA4EB4920610}" type="presParOf" srcId="{D192A66B-311D-44B0-AE7B-BD81CC9ADFB9}" destId="{7788666D-BE11-4D34-8028-6D94523DE7A4}" srcOrd="2" destOrd="0" presId="urn:microsoft.com/office/officeart/2005/8/layout/orgChart1"/>
    <dgm:cxn modelId="{66CB6757-6640-46BF-A5A9-BCB8D99E03EB}" type="presParOf" srcId="{76EFBEAE-C2C0-4366-B756-22FA827AF1AD}" destId="{D1D6F76F-4924-4ECC-8C91-53CC3AE4AC87}" srcOrd="2" destOrd="0" presId="urn:microsoft.com/office/officeart/2005/8/layout/orgChart1"/>
    <dgm:cxn modelId="{4FEC8222-1BC5-434C-A0E3-3161856B56AF}" type="presParOf" srcId="{76EFBEAE-C2C0-4366-B756-22FA827AF1AD}" destId="{D6BD6A91-076A-4B3C-8BD5-C6964C505BA9}" srcOrd="3" destOrd="0" presId="urn:microsoft.com/office/officeart/2005/8/layout/orgChart1"/>
    <dgm:cxn modelId="{71DC8DD1-E0EA-4D02-8D97-665B7EEC85CF}" type="presParOf" srcId="{D6BD6A91-076A-4B3C-8BD5-C6964C505BA9}" destId="{BDFBE258-D793-4DDA-AA66-15125F3D719A}" srcOrd="0" destOrd="0" presId="urn:microsoft.com/office/officeart/2005/8/layout/orgChart1"/>
    <dgm:cxn modelId="{29ABCFE4-EEEB-4F5C-BDEA-69E1EA733F7D}" type="presParOf" srcId="{BDFBE258-D793-4DDA-AA66-15125F3D719A}" destId="{C1175203-B677-4F66-BE08-96689FBB6195}" srcOrd="0" destOrd="0" presId="urn:microsoft.com/office/officeart/2005/8/layout/orgChart1"/>
    <dgm:cxn modelId="{1591152C-77B1-4145-AF62-2AEA5803D7E7}" type="presParOf" srcId="{BDFBE258-D793-4DDA-AA66-15125F3D719A}" destId="{E137EBC1-E3FC-486D-A24C-9E86BCCCA64B}" srcOrd="1" destOrd="0" presId="urn:microsoft.com/office/officeart/2005/8/layout/orgChart1"/>
    <dgm:cxn modelId="{9EDF95EF-E6C6-4602-B5E6-3B2E470611D1}" type="presParOf" srcId="{D6BD6A91-076A-4B3C-8BD5-C6964C505BA9}" destId="{B648E782-4BAE-4BAE-9D73-3B1E0E343E28}" srcOrd="1" destOrd="0" presId="urn:microsoft.com/office/officeart/2005/8/layout/orgChart1"/>
    <dgm:cxn modelId="{F8111159-DF35-484B-8D8F-5CE35941195C}" type="presParOf" srcId="{D6BD6A91-076A-4B3C-8BD5-C6964C505BA9}" destId="{D76033AA-AC10-46C9-A20E-B4FB4D717B9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49FF6C-F442-4AD9-AEFD-4E6D6525300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16CCFB06-45AF-40B5-9F5A-DB2DBCE60967}">
      <dgm:prSet phldrT="[Text]"/>
      <dgm:spPr/>
      <dgm:t>
        <a:bodyPr/>
        <a:lstStyle/>
        <a:p>
          <a:r>
            <a:rPr lang="fr-BE" dirty="0"/>
            <a:t>App.js</a:t>
          </a:r>
          <a:br>
            <a:rPr lang="fr-BE" dirty="0"/>
          </a:br>
          <a:r>
            <a:rPr lang="fr-BE" dirty="0"/>
            <a:t>(Racine)</a:t>
          </a:r>
        </a:p>
      </dgm:t>
    </dgm:pt>
    <dgm:pt modelId="{F9DAD27F-FABE-449A-BC43-422A9C756C1A}" type="parTrans" cxnId="{1503E644-5421-45AA-A480-98105CB63A6B}">
      <dgm:prSet/>
      <dgm:spPr/>
      <dgm:t>
        <a:bodyPr/>
        <a:lstStyle/>
        <a:p>
          <a:endParaRPr lang="fr-BE"/>
        </a:p>
      </dgm:t>
    </dgm:pt>
    <dgm:pt modelId="{27AC87E9-6B44-47A8-B9E2-EC20CE35D6C1}" type="sibTrans" cxnId="{1503E644-5421-45AA-A480-98105CB63A6B}">
      <dgm:prSet/>
      <dgm:spPr/>
      <dgm:t>
        <a:bodyPr/>
        <a:lstStyle/>
        <a:p>
          <a:endParaRPr lang="fr-BE"/>
        </a:p>
      </dgm:t>
    </dgm:pt>
    <dgm:pt modelId="{CB969CCF-9901-4597-BA04-FB92940BD66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 err="1"/>
            <a:t>DevelopersList</a:t>
          </a:r>
          <a:endParaRPr lang="fr-BE" dirty="0"/>
        </a:p>
      </dgm:t>
    </dgm:pt>
    <dgm:pt modelId="{51DB8428-860C-4293-98FB-A5C71AD50A92}" type="parTrans" cxnId="{8176881D-F5D2-47B7-AB4E-D56E3E4E03FB}">
      <dgm:prSet/>
      <dgm:spPr/>
      <dgm:t>
        <a:bodyPr/>
        <a:lstStyle/>
        <a:p>
          <a:endParaRPr lang="fr-BE"/>
        </a:p>
      </dgm:t>
    </dgm:pt>
    <dgm:pt modelId="{340B0944-6AED-4C31-BA04-333D87133943}" type="sibTrans" cxnId="{8176881D-F5D2-47B7-AB4E-D56E3E4E03FB}">
      <dgm:prSet/>
      <dgm:spPr/>
      <dgm:t>
        <a:bodyPr/>
        <a:lstStyle/>
        <a:p>
          <a:endParaRPr lang="fr-BE"/>
        </a:p>
      </dgm:t>
    </dgm:pt>
    <dgm:pt modelId="{9634A548-AAA8-42FD-856C-B023A36EB44A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Developer.js</a:t>
          </a:r>
        </a:p>
      </dgm:t>
    </dgm:pt>
    <dgm:pt modelId="{D5408AD1-16C8-4E4B-B9D4-98C4ECCF6C06}" type="parTrans" cxnId="{5DE198C3-21F9-40C5-9DEB-5019E97C5822}">
      <dgm:prSet/>
      <dgm:spPr/>
      <dgm:t>
        <a:bodyPr/>
        <a:lstStyle/>
        <a:p>
          <a:endParaRPr lang="fr-BE"/>
        </a:p>
      </dgm:t>
    </dgm:pt>
    <dgm:pt modelId="{F23C0A13-A172-49C9-AA2A-07E45C26AA51}" type="sibTrans" cxnId="{5DE198C3-21F9-40C5-9DEB-5019E97C5822}">
      <dgm:prSet/>
      <dgm:spPr/>
      <dgm:t>
        <a:bodyPr/>
        <a:lstStyle/>
        <a:p>
          <a:endParaRPr lang="fr-BE"/>
        </a:p>
      </dgm:t>
    </dgm:pt>
    <dgm:pt modelId="{EF52FFAC-4EF1-4094-A2FA-8A6454F304F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BE" dirty="0"/>
            <a:t>Header</a:t>
          </a:r>
        </a:p>
      </dgm:t>
    </dgm:pt>
    <dgm:pt modelId="{41447AC3-DFA7-4CFE-8E99-2A52B69A2FB6}" type="parTrans" cxnId="{FDF1E49C-A36E-4032-9049-BF6A84B8AFCB}">
      <dgm:prSet/>
      <dgm:spPr/>
      <dgm:t>
        <a:bodyPr/>
        <a:lstStyle/>
        <a:p>
          <a:endParaRPr lang="fr-BE"/>
        </a:p>
      </dgm:t>
    </dgm:pt>
    <dgm:pt modelId="{6FA19537-9876-4DF1-82E5-9C7FAB1AAA64}" type="sibTrans" cxnId="{FDF1E49C-A36E-4032-9049-BF6A84B8AFCB}">
      <dgm:prSet/>
      <dgm:spPr/>
      <dgm:t>
        <a:bodyPr/>
        <a:lstStyle/>
        <a:p>
          <a:endParaRPr lang="fr-BE"/>
        </a:p>
      </dgm:t>
    </dgm:pt>
    <dgm:pt modelId="{F59DA72A-D322-4A91-BC61-8ACE4546D52D}" type="pres">
      <dgm:prSet presAssocID="{4249FF6C-F442-4AD9-AEFD-4E6D652530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875D45-283B-4FDA-97B0-BE36E84D536C}" type="pres">
      <dgm:prSet presAssocID="{16CCFB06-45AF-40B5-9F5A-DB2DBCE60967}" presName="hierRoot1" presStyleCnt="0">
        <dgm:presLayoutVars>
          <dgm:hierBranch val="init"/>
        </dgm:presLayoutVars>
      </dgm:prSet>
      <dgm:spPr/>
    </dgm:pt>
    <dgm:pt modelId="{A4EDAD4E-863F-4962-A338-099E02A16C35}" type="pres">
      <dgm:prSet presAssocID="{16CCFB06-45AF-40B5-9F5A-DB2DBCE60967}" presName="rootComposite1" presStyleCnt="0"/>
      <dgm:spPr/>
    </dgm:pt>
    <dgm:pt modelId="{4B215E8E-E93E-43EC-9798-79014327158C}" type="pres">
      <dgm:prSet presAssocID="{16CCFB06-45AF-40B5-9F5A-DB2DBCE60967}" presName="rootText1" presStyleLbl="node0" presStyleIdx="0" presStyleCnt="1">
        <dgm:presLayoutVars>
          <dgm:chPref val="3"/>
        </dgm:presLayoutVars>
      </dgm:prSet>
      <dgm:spPr/>
    </dgm:pt>
    <dgm:pt modelId="{AE9C5E16-F807-4A6A-8BE9-C9CE85E6DF25}" type="pres">
      <dgm:prSet presAssocID="{16CCFB06-45AF-40B5-9F5A-DB2DBCE60967}" presName="rootConnector1" presStyleLbl="node1" presStyleIdx="0" presStyleCnt="0"/>
      <dgm:spPr/>
    </dgm:pt>
    <dgm:pt modelId="{9CABE7DF-4518-4610-BD2E-C0E30314420E}" type="pres">
      <dgm:prSet presAssocID="{16CCFB06-45AF-40B5-9F5A-DB2DBCE60967}" presName="hierChild2" presStyleCnt="0"/>
      <dgm:spPr/>
    </dgm:pt>
    <dgm:pt modelId="{69BCE068-E932-4E34-986B-8130C6AEBED8}" type="pres">
      <dgm:prSet presAssocID="{41447AC3-DFA7-4CFE-8E99-2A52B69A2FB6}" presName="Name37" presStyleLbl="parChTrans1D2" presStyleIdx="0" presStyleCnt="2"/>
      <dgm:spPr/>
    </dgm:pt>
    <dgm:pt modelId="{098BD563-ADF9-4FBB-8F7C-63C8ED753DE7}" type="pres">
      <dgm:prSet presAssocID="{EF52FFAC-4EF1-4094-A2FA-8A6454F304F1}" presName="hierRoot2" presStyleCnt="0">
        <dgm:presLayoutVars>
          <dgm:hierBranch val="init"/>
        </dgm:presLayoutVars>
      </dgm:prSet>
      <dgm:spPr/>
    </dgm:pt>
    <dgm:pt modelId="{AB7C6EA5-F17C-4391-8DF5-B11BD12BC433}" type="pres">
      <dgm:prSet presAssocID="{EF52FFAC-4EF1-4094-A2FA-8A6454F304F1}" presName="rootComposite" presStyleCnt="0"/>
      <dgm:spPr/>
    </dgm:pt>
    <dgm:pt modelId="{9245EBCB-9806-4BD9-9F2F-1F2FB36A042D}" type="pres">
      <dgm:prSet presAssocID="{EF52FFAC-4EF1-4094-A2FA-8A6454F304F1}" presName="rootText" presStyleLbl="node2" presStyleIdx="0" presStyleCnt="2">
        <dgm:presLayoutVars>
          <dgm:chPref val="3"/>
        </dgm:presLayoutVars>
      </dgm:prSet>
      <dgm:spPr/>
    </dgm:pt>
    <dgm:pt modelId="{A46FDB03-C05C-42E8-85EC-D68278C7D499}" type="pres">
      <dgm:prSet presAssocID="{EF52FFAC-4EF1-4094-A2FA-8A6454F304F1}" presName="rootConnector" presStyleLbl="node2" presStyleIdx="0" presStyleCnt="2"/>
      <dgm:spPr/>
    </dgm:pt>
    <dgm:pt modelId="{D63D12EE-AD68-45CA-A9E6-273736EAD1DC}" type="pres">
      <dgm:prSet presAssocID="{EF52FFAC-4EF1-4094-A2FA-8A6454F304F1}" presName="hierChild4" presStyleCnt="0"/>
      <dgm:spPr/>
    </dgm:pt>
    <dgm:pt modelId="{8C6C991F-BD03-4206-B4B2-6381E13545B8}" type="pres">
      <dgm:prSet presAssocID="{EF52FFAC-4EF1-4094-A2FA-8A6454F304F1}" presName="hierChild5" presStyleCnt="0"/>
      <dgm:spPr/>
    </dgm:pt>
    <dgm:pt modelId="{88D3AF2C-8EB5-40AA-8808-79B0A221911E}" type="pres">
      <dgm:prSet presAssocID="{51DB8428-860C-4293-98FB-A5C71AD50A92}" presName="Name37" presStyleLbl="parChTrans1D2" presStyleIdx="1" presStyleCnt="2"/>
      <dgm:spPr/>
    </dgm:pt>
    <dgm:pt modelId="{7177BE1A-FDB9-4760-A42D-7C1EF98C35E6}" type="pres">
      <dgm:prSet presAssocID="{CB969CCF-9901-4597-BA04-FB92940BD661}" presName="hierRoot2" presStyleCnt="0">
        <dgm:presLayoutVars>
          <dgm:hierBranch val="init"/>
        </dgm:presLayoutVars>
      </dgm:prSet>
      <dgm:spPr/>
    </dgm:pt>
    <dgm:pt modelId="{60D0BE51-3DBA-43DE-B883-BE929868847F}" type="pres">
      <dgm:prSet presAssocID="{CB969CCF-9901-4597-BA04-FB92940BD661}" presName="rootComposite" presStyleCnt="0"/>
      <dgm:spPr/>
    </dgm:pt>
    <dgm:pt modelId="{C6A9C65D-8AB7-4B0F-944E-6498F7115B3A}" type="pres">
      <dgm:prSet presAssocID="{CB969CCF-9901-4597-BA04-FB92940BD661}" presName="rootText" presStyleLbl="node2" presStyleIdx="1" presStyleCnt="2">
        <dgm:presLayoutVars>
          <dgm:chPref val="3"/>
        </dgm:presLayoutVars>
      </dgm:prSet>
      <dgm:spPr/>
    </dgm:pt>
    <dgm:pt modelId="{231D3774-4A3A-4CBF-AFF2-41BB922844E3}" type="pres">
      <dgm:prSet presAssocID="{CB969CCF-9901-4597-BA04-FB92940BD661}" presName="rootConnector" presStyleLbl="node2" presStyleIdx="1" presStyleCnt="2"/>
      <dgm:spPr/>
    </dgm:pt>
    <dgm:pt modelId="{E7688DC8-EC5E-4427-B981-596FE8F4A477}" type="pres">
      <dgm:prSet presAssocID="{CB969CCF-9901-4597-BA04-FB92940BD661}" presName="hierChild4" presStyleCnt="0"/>
      <dgm:spPr/>
    </dgm:pt>
    <dgm:pt modelId="{319AB380-A5D3-4F7F-B864-D405EC61E29E}" type="pres">
      <dgm:prSet presAssocID="{D5408AD1-16C8-4E4B-B9D4-98C4ECCF6C06}" presName="Name37" presStyleLbl="parChTrans1D3" presStyleIdx="0" presStyleCnt="1"/>
      <dgm:spPr/>
    </dgm:pt>
    <dgm:pt modelId="{2BD29BAD-DB05-4AD7-9301-0B17E60D439E}" type="pres">
      <dgm:prSet presAssocID="{9634A548-AAA8-42FD-856C-B023A36EB44A}" presName="hierRoot2" presStyleCnt="0">
        <dgm:presLayoutVars>
          <dgm:hierBranch val="init"/>
        </dgm:presLayoutVars>
      </dgm:prSet>
      <dgm:spPr/>
    </dgm:pt>
    <dgm:pt modelId="{CCACD385-0978-4C79-B596-7B308D100996}" type="pres">
      <dgm:prSet presAssocID="{9634A548-AAA8-42FD-856C-B023A36EB44A}" presName="rootComposite" presStyleCnt="0"/>
      <dgm:spPr/>
    </dgm:pt>
    <dgm:pt modelId="{86F47CC4-BD84-44AF-8BA6-8D85E3CBE225}" type="pres">
      <dgm:prSet presAssocID="{9634A548-AAA8-42FD-856C-B023A36EB44A}" presName="rootText" presStyleLbl="node3" presStyleIdx="0" presStyleCnt="1">
        <dgm:presLayoutVars>
          <dgm:chPref val="3"/>
        </dgm:presLayoutVars>
      </dgm:prSet>
      <dgm:spPr/>
    </dgm:pt>
    <dgm:pt modelId="{CD68A8B8-1012-4CAB-83D0-9F12067DC902}" type="pres">
      <dgm:prSet presAssocID="{9634A548-AAA8-42FD-856C-B023A36EB44A}" presName="rootConnector" presStyleLbl="node3" presStyleIdx="0" presStyleCnt="1"/>
      <dgm:spPr/>
    </dgm:pt>
    <dgm:pt modelId="{41C592A9-EC4E-4431-B520-07AD88778F21}" type="pres">
      <dgm:prSet presAssocID="{9634A548-AAA8-42FD-856C-B023A36EB44A}" presName="hierChild4" presStyleCnt="0"/>
      <dgm:spPr/>
    </dgm:pt>
    <dgm:pt modelId="{6269639E-D7C8-497E-BF33-ABC0CA984229}" type="pres">
      <dgm:prSet presAssocID="{9634A548-AAA8-42FD-856C-B023A36EB44A}" presName="hierChild5" presStyleCnt="0"/>
      <dgm:spPr/>
    </dgm:pt>
    <dgm:pt modelId="{3AD9786C-B22C-4761-B4B3-A2C314C6A42F}" type="pres">
      <dgm:prSet presAssocID="{CB969CCF-9901-4597-BA04-FB92940BD661}" presName="hierChild5" presStyleCnt="0"/>
      <dgm:spPr/>
    </dgm:pt>
    <dgm:pt modelId="{76EFBEAE-C2C0-4366-B756-22FA827AF1AD}" type="pres">
      <dgm:prSet presAssocID="{16CCFB06-45AF-40B5-9F5A-DB2DBCE60967}" presName="hierChild3" presStyleCnt="0"/>
      <dgm:spPr/>
    </dgm:pt>
  </dgm:ptLst>
  <dgm:cxnLst>
    <dgm:cxn modelId="{BEC62502-A5BD-4DC2-A1F0-C385537BEF6A}" type="presOf" srcId="{CB969CCF-9901-4597-BA04-FB92940BD661}" destId="{C6A9C65D-8AB7-4B0F-944E-6498F7115B3A}" srcOrd="0" destOrd="0" presId="urn:microsoft.com/office/officeart/2005/8/layout/orgChart1"/>
    <dgm:cxn modelId="{6C205908-C4E3-440C-8F19-CBB2A151532E}" type="presOf" srcId="{CB969CCF-9901-4597-BA04-FB92940BD661}" destId="{231D3774-4A3A-4CBF-AFF2-41BB922844E3}" srcOrd="1" destOrd="0" presId="urn:microsoft.com/office/officeart/2005/8/layout/orgChart1"/>
    <dgm:cxn modelId="{8176881D-F5D2-47B7-AB4E-D56E3E4E03FB}" srcId="{16CCFB06-45AF-40B5-9F5A-DB2DBCE60967}" destId="{CB969CCF-9901-4597-BA04-FB92940BD661}" srcOrd="1" destOrd="0" parTransId="{51DB8428-860C-4293-98FB-A5C71AD50A92}" sibTransId="{340B0944-6AED-4C31-BA04-333D87133943}"/>
    <dgm:cxn modelId="{FFBFFD22-6217-4D2A-B394-98507942B8D2}" type="presOf" srcId="{9634A548-AAA8-42FD-856C-B023A36EB44A}" destId="{CD68A8B8-1012-4CAB-83D0-9F12067DC902}" srcOrd="1" destOrd="0" presId="urn:microsoft.com/office/officeart/2005/8/layout/orgChart1"/>
    <dgm:cxn modelId="{5E5F2823-FEC2-4F87-BADC-3082E4B10801}" type="presOf" srcId="{41447AC3-DFA7-4CFE-8E99-2A52B69A2FB6}" destId="{69BCE068-E932-4E34-986B-8130C6AEBED8}" srcOrd="0" destOrd="0" presId="urn:microsoft.com/office/officeart/2005/8/layout/orgChart1"/>
    <dgm:cxn modelId="{3DCB7E63-8092-4FCD-8000-4B23480A9661}" type="presOf" srcId="{51DB8428-860C-4293-98FB-A5C71AD50A92}" destId="{88D3AF2C-8EB5-40AA-8808-79B0A221911E}" srcOrd="0" destOrd="0" presId="urn:microsoft.com/office/officeart/2005/8/layout/orgChart1"/>
    <dgm:cxn modelId="{1503E644-5421-45AA-A480-98105CB63A6B}" srcId="{4249FF6C-F442-4AD9-AEFD-4E6D65253008}" destId="{16CCFB06-45AF-40B5-9F5A-DB2DBCE60967}" srcOrd="0" destOrd="0" parTransId="{F9DAD27F-FABE-449A-BC43-422A9C756C1A}" sibTransId="{27AC87E9-6B44-47A8-B9E2-EC20CE35D6C1}"/>
    <dgm:cxn modelId="{5E10CD53-06CE-4A23-A53B-7822951C050D}" type="presOf" srcId="{16CCFB06-45AF-40B5-9F5A-DB2DBCE60967}" destId="{4B215E8E-E93E-43EC-9798-79014327158C}" srcOrd="0" destOrd="0" presId="urn:microsoft.com/office/officeart/2005/8/layout/orgChart1"/>
    <dgm:cxn modelId="{C75CF75A-6B15-4201-818E-C03C3C8C2E24}" type="presOf" srcId="{EF52FFAC-4EF1-4094-A2FA-8A6454F304F1}" destId="{9245EBCB-9806-4BD9-9F2F-1F2FB36A042D}" srcOrd="0" destOrd="0" presId="urn:microsoft.com/office/officeart/2005/8/layout/orgChart1"/>
    <dgm:cxn modelId="{5363F084-2D50-41D5-9CCC-D45A23F4A50D}" type="presOf" srcId="{EF52FFAC-4EF1-4094-A2FA-8A6454F304F1}" destId="{A46FDB03-C05C-42E8-85EC-D68278C7D499}" srcOrd="1" destOrd="0" presId="urn:microsoft.com/office/officeart/2005/8/layout/orgChart1"/>
    <dgm:cxn modelId="{F8F59994-5383-42CB-8D7D-B730B629C0B1}" type="presOf" srcId="{4249FF6C-F442-4AD9-AEFD-4E6D65253008}" destId="{F59DA72A-D322-4A91-BC61-8ACE4546D52D}" srcOrd="0" destOrd="0" presId="urn:microsoft.com/office/officeart/2005/8/layout/orgChart1"/>
    <dgm:cxn modelId="{FDF1E49C-A36E-4032-9049-BF6A84B8AFCB}" srcId="{16CCFB06-45AF-40B5-9F5A-DB2DBCE60967}" destId="{EF52FFAC-4EF1-4094-A2FA-8A6454F304F1}" srcOrd="0" destOrd="0" parTransId="{41447AC3-DFA7-4CFE-8E99-2A52B69A2FB6}" sibTransId="{6FA19537-9876-4DF1-82E5-9C7FAB1AAA64}"/>
    <dgm:cxn modelId="{AA8942B4-29B9-42E9-BF05-9EF9648004A9}" type="presOf" srcId="{D5408AD1-16C8-4E4B-B9D4-98C4ECCF6C06}" destId="{319AB380-A5D3-4F7F-B864-D405EC61E29E}" srcOrd="0" destOrd="0" presId="urn:microsoft.com/office/officeart/2005/8/layout/orgChart1"/>
    <dgm:cxn modelId="{5DE198C3-21F9-40C5-9DEB-5019E97C5822}" srcId="{CB969CCF-9901-4597-BA04-FB92940BD661}" destId="{9634A548-AAA8-42FD-856C-B023A36EB44A}" srcOrd="0" destOrd="0" parTransId="{D5408AD1-16C8-4E4B-B9D4-98C4ECCF6C06}" sibTransId="{F23C0A13-A172-49C9-AA2A-07E45C26AA51}"/>
    <dgm:cxn modelId="{2BAC97CF-4A03-402A-A4C6-F1EB8371653E}" type="presOf" srcId="{16CCFB06-45AF-40B5-9F5A-DB2DBCE60967}" destId="{AE9C5E16-F807-4A6A-8BE9-C9CE85E6DF25}" srcOrd="1" destOrd="0" presId="urn:microsoft.com/office/officeart/2005/8/layout/orgChart1"/>
    <dgm:cxn modelId="{3E331CED-2726-4F1D-85F6-E8C168FF5A7F}" type="presOf" srcId="{9634A548-AAA8-42FD-856C-B023A36EB44A}" destId="{86F47CC4-BD84-44AF-8BA6-8D85E3CBE225}" srcOrd="0" destOrd="0" presId="urn:microsoft.com/office/officeart/2005/8/layout/orgChart1"/>
    <dgm:cxn modelId="{50D9BD4F-BF28-48B5-A117-F53F578231EF}" type="presParOf" srcId="{F59DA72A-D322-4A91-BC61-8ACE4546D52D}" destId="{B5875D45-283B-4FDA-97B0-BE36E84D536C}" srcOrd="0" destOrd="0" presId="urn:microsoft.com/office/officeart/2005/8/layout/orgChart1"/>
    <dgm:cxn modelId="{8C8CC579-32AC-4768-BD53-60EA24DDB99A}" type="presParOf" srcId="{B5875D45-283B-4FDA-97B0-BE36E84D536C}" destId="{A4EDAD4E-863F-4962-A338-099E02A16C35}" srcOrd="0" destOrd="0" presId="urn:microsoft.com/office/officeart/2005/8/layout/orgChart1"/>
    <dgm:cxn modelId="{C1FE7501-389A-4A52-BCC2-042C66317443}" type="presParOf" srcId="{A4EDAD4E-863F-4962-A338-099E02A16C35}" destId="{4B215E8E-E93E-43EC-9798-79014327158C}" srcOrd="0" destOrd="0" presId="urn:microsoft.com/office/officeart/2005/8/layout/orgChart1"/>
    <dgm:cxn modelId="{6B62858C-FD2F-4E50-9F5C-8527220217AE}" type="presParOf" srcId="{A4EDAD4E-863F-4962-A338-099E02A16C35}" destId="{AE9C5E16-F807-4A6A-8BE9-C9CE85E6DF25}" srcOrd="1" destOrd="0" presId="urn:microsoft.com/office/officeart/2005/8/layout/orgChart1"/>
    <dgm:cxn modelId="{EA3BA73C-9AF2-44C7-B218-71A3D0613E4E}" type="presParOf" srcId="{B5875D45-283B-4FDA-97B0-BE36E84D536C}" destId="{9CABE7DF-4518-4610-BD2E-C0E30314420E}" srcOrd="1" destOrd="0" presId="urn:microsoft.com/office/officeart/2005/8/layout/orgChart1"/>
    <dgm:cxn modelId="{9FE36DF7-175C-49DC-BA6E-DBBD462ABD9D}" type="presParOf" srcId="{9CABE7DF-4518-4610-BD2E-C0E30314420E}" destId="{69BCE068-E932-4E34-986B-8130C6AEBED8}" srcOrd="0" destOrd="0" presId="urn:microsoft.com/office/officeart/2005/8/layout/orgChart1"/>
    <dgm:cxn modelId="{449789E7-0B6F-4B46-AD5B-ADCCC4A02CAE}" type="presParOf" srcId="{9CABE7DF-4518-4610-BD2E-C0E30314420E}" destId="{098BD563-ADF9-4FBB-8F7C-63C8ED753DE7}" srcOrd="1" destOrd="0" presId="urn:microsoft.com/office/officeart/2005/8/layout/orgChart1"/>
    <dgm:cxn modelId="{5100454E-D4BC-47D4-B944-C8000F97B891}" type="presParOf" srcId="{098BD563-ADF9-4FBB-8F7C-63C8ED753DE7}" destId="{AB7C6EA5-F17C-4391-8DF5-B11BD12BC433}" srcOrd="0" destOrd="0" presId="urn:microsoft.com/office/officeart/2005/8/layout/orgChart1"/>
    <dgm:cxn modelId="{AD1B3A3A-65DF-4524-823F-2CAFC8AC3591}" type="presParOf" srcId="{AB7C6EA5-F17C-4391-8DF5-B11BD12BC433}" destId="{9245EBCB-9806-4BD9-9F2F-1F2FB36A042D}" srcOrd="0" destOrd="0" presId="urn:microsoft.com/office/officeart/2005/8/layout/orgChart1"/>
    <dgm:cxn modelId="{E67C1E85-D7A5-4999-A0A3-945603C362DA}" type="presParOf" srcId="{AB7C6EA5-F17C-4391-8DF5-B11BD12BC433}" destId="{A46FDB03-C05C-42E8-85EC-D68278C7D499}" srcOrd="1" destOrd="0" presId="urn:microsoft.com/office/officeart/2005/8/layout/orgChart1"/>
    <dgm:cxn modelId="{DACC8F69-BE64-477F-9476-420227E88D2B}" type="presParOf" srcId="{098BD563-ADF9-4FBB-8F7C-63C8ED753DE7}" destId="{D63D12EE-AD68-45CA-A9E6-273736EAD1DC}" srcOrd="1" destOrd="0" presId="urn:microsoft.com/office/officeart/2005/8/layout/orgChart1"/>
    <dgm:cxn modelId="{CC9EB42C-C26C-43C0-A326-C0DBBDA0E926}" type="presParOf" srcId="{098BD563-ADF9-4FBB-8F7C-63C8ED753DE7}" destId="{8C6C991F-BD03-4206-B4B2-6381E13545B8}" srcOrd="2" destOrd="0" presId="urn:microsoft.com/office/officeart/2005/8/layout/orgChart1"/>
    <dgm:cxn modelId="{6D95DAFA-EB79-4A59-86F0-AA97F2022EB1}" type="presParOf" srcId="{9CABE7DF-4518-4610-BD2E-C0E30314420E}" destId="{88D3AF2C-8EB5-40AA-8808-79B0A221911E}" srcOrd="2" destOrd="0" presId="urn:microsoft.com/office/officeart/2005/8/layout/orgChart1"/>
    <dgm:cxn modelId="{1DD8C54B-1B80-4E56-998E-71345D3F7F60}" type="presParOf" srcId="{9CABE7DF-4518-4610-BD2E-C0E30314420E}" destId="{7177BE1A-FDB9-4760-A42D-7C1EF98C35E6}" srcOrd="3" destOrd="0" presId="urn:microsoft.com/office/officeart/2005/8/layout/orgChart1"/>
    <dgm:cxn modelId="{50DB5E52-58FE-45D4-8663-A60478BD0AD1}" type="presParOf" srcId="{7177BE1A-FDB9-4760-A42D-7C1EF98C35E6}" destId="{60D0BE51-3DBA-43DE-B883-BE929868847F}" srcOrd="0" destOrd="0" presId="urn:microsoft.com/office/officeart/2005/8/layout/orgChart1"/>
    <dgm:cxn modelId="{34F823FB-11F7-4C9B-B1AD-D850212C1CB3}" type="presParOf" srcId="{60D0BE51-3DBA-43DE-B883-BE929868847F}" destId="{C6A9C65D-8AB7-4B0F-944E-6498F7115B3A}" srcOrd="0" destOrd="0" presId="urn:microsoft.com/office/officeart/2005/8/layout/orgChart1"/>
    <dgm:cxn modelId="{719B0BB9-D1E8-4B8F-B80E-B4BB9CB2FBE1}" type="presParOf" srcId="{60D0BE51-3DBA-43DE-B883-BE929868847F}" destId="{231D3774-4A3A-4CBF-AFF2-41BB922844E3}" srcOrd="1" destOrd="0" presId="urn:microsoft.com/office/officeart/2005/8/layout/orgChart1"/>
    <dgm:cxn modelId="{59491F48-14F4-4036-814F-0F8983D92610}" type="presParOf" srcId="{7177BE1A-FDB9-4760-A42D-7C1EF98C35E6}" destId="{E7688DC8-EC5E-4427-B981-596FE8F4A477}" srcOrd="1" destOrd="0" presId="urn:microsoft.com/office/officeart/2005/8/layout/orgChart1"/>
    <dgm:cxn modelId="{F802D8E9-BB02-45C4-AFA9-F4F58412B33C}" type="presParOf" srcId="{E7688DC8-EC5E-4427-B981-596FE8F4A477}" destId="{319AB380-A5D3-4F7F-B864-D405EC61E29E}" srcOrd="0" destOrd="0" presId="urn:microsoft.com/office/officeart/2005/8/layout/orgChart1"/>
    <dgm:cxn modelId="{BB20E411-F409-42AB-B6CF-ACBB152A7031}" type="presParOf" srcId="{E7688DC8-EC5E-4427-B981-596FE8F4A477}" destId="{2BD29BAD-DB05-4AD7-9301-0B17E60D439E}" srcOrd="1" destOrd="0" presId="urn:microsoft.com/office/officeart/2005/8/layout/orgChart1"/>
    <dgm:cxn modelId="{E014016D-34AE-4FCE-AD9F-88A2CDDF32A6}" type="presParOf" srcId="{2BD29BAD-DB05-4AD7-9301-0B17E60D439E}" destId="{CCACD385-0978-4C79-B596-7B308D100996}" srcOrd="0" destOrd="0" presId="urn:microsoft.com/office/officeart/2005/8/layout/orgChart1"/>
    <dgm:cxn modelId="{13ADE62B-3E78-409C-A4FE-4D5A898261C6}" type="presParOf" srcId="{CCACD385-0978-4C79-B596-7B308D100996}" destId="{86F47CC4-BD84-44AF-8BA6-8D85E3CBE225}" srcOrd="0" destOrd="0" presId="urn:microsoft.com/office/officeart/2005/8/layout/orgChart1"/>
    <dgm:cxn modelId="{AB05C44D-EE8F-4B44-9C79-48340B73918D}" type="presParOf" srcId="{CCACD385-0978-4C79-B596-7B308D100996}" destId="{CD68A8B8-1012-4CAB-83D0-9F12067DC902}" srcOrd="1" destOrd="0" presId="urn:microsoft.com/office/officeart/2005/8/layout/orgChart1"/>
    <dgm:cxn modelId="{56B3D5F3-3024-4014-9AC7-D435C7B0A23C}" type="presParOf" srcId="{2BD29BAD-DB05-4AD7-9301-0B17E60D439E}" destId="{41C592A9-EC4E-4431-B520-07AD88778F21}" srcOrd="1" destOrd="0" presId="urn:microsoft.com/office/officeart/2005/8/layout/orgChart1"/>
    <dgm:cxn modelId="{C2771CFC-554D-4902-9AD7-D54B3C477D49}" type="presParOf" srcId="{2BD29BAD-DB05-4AD7-9301-0B17E60D439E}" destId="{6269639E-D7C8-497E-BF33-ABC0CA984229}" srcOrd="2" destOrd="0" presId="urn:microsoft.com/office/officeart/2005/8/layout/orgChart1"/>
    <dgm:cxn modelId="{45D60F1A-B2AD-436C-AF21-E2AA6546920D}" type="presParOf" srcId="{7177BE1A-FDB9-4760-A42D-7C1EF98C35E6}" destId="{3AD9786C-B22C-4761-B4B3-A2C314C6A42F}" srcOrd="2" destOrd="0" presId="urn:microsoft.com/office/officeart/2005/8/layout/orgChart1"/>
    <dgm:cxn modelId="{63E9D028-FDAA-4ED4-8244-F36F6D08D258}" type="presParOf" srcId="{B5875D45-283B-4FDA-97B0-BE36E84D536C}" destId="{76EFBEAE-C2C0-4366-B756-22FA827AF1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8306A-1BFE-4156-8720-91D3F3D27E55}">
      <dsp:nvSpPr>
        <dsp:cNvPr id="0" name=""/>
        <dsp:cNvSpPr/>
      </dsp:nvSpPr>
      <dsp:spPr>
        <a:xfrm>
          <a:off x="8662818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269396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EC8A8-A64C-4E9D-A9AF-C8E05B16A06C}">
      <dsp:nvSpPr>
        <dsp:cNvPr id="0" name=""/>
        <dsp:cNvSpPr/>
      </dsp:nvSpPr>
      <dsp:spPr>
        <a:xfrm>
          <a:off x="8393421" y="4930436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B6A4A8-EAE2-47B4-ABFF-64180CD250CE}">
      <dsp:nvSpPr>
        <dsp:cNvPr id="0" name=""/>
        <dsp:cNvSpPr/>
      </dsp:nvSpPr>
      <dsp:spPr>
        <a:xfrm>
          <a:off x="9945658" y="3108803"/>
          <a:ext cx="1821633" cy="1180213"/>
        </a:xfrm>
        <a:custGeom>
          <a:avLst/>
          <a:gdLst/>
          <a:ahLst/>
          <a:cxnLst/>
          <a:rect l="0" t="0" r="0" b="0"/>
          <a:pathLst>
            <a:path>
              <a:moveTo>
                <a:pt x="1821633" y="0"/>
              </a:moveTo>
              <a:lnTo>
                <a:pt x="1821633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D3795-E91C-4036-B969-DF05A196C8D1}">
      <dsp:nvSpPr>
        <dsp:cNvPr id="0" name=""/>
        <dsp:cNvSpPr/>
      </dsp:nvSpPr>
      <dsp:spPr>
        <a:xfrm>
          <a:off x="5558344" y="1287170"/>
          <a:ext cx="4926106" cy="118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213"/>
              </a:lnTo>
              <a:lnTo>
                <a:pt x="4926106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6B430-5BE7-4A55-AFA6-5A1312F9F314}">
      <dsp:nvSpPr>
        <dsp:cNvPr id="0" name=""/>
        <dsp:cNvSpPr/>
      </dsp:nvSpPr>
      <dsp:spPr>
        <a:xfrm>
          <a:off x="5288948" y="1287170"/>
          <a:ext cx="269396" cy="1180213"/>
        </a:xfrm>
        <a:custGeom>
          <a:avLst/>
          <a:gdLst/>
          <a:ahLst/>
          <a:cxnLst/>
          <a:rect l="0" t="0" r="0" b="0"/>
          <a:pathLst>
            <a:path>
              <a:moveTo>
                <a:pt x="269396" y="0"/>
              </a:moveTo>
              <a:lnTo>
                <a:pt x="269396" y="1180213"/>
              </a:lnTo>
              <a:lnTo>
                <a:pt x="0" y="1180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275504" y="4330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App.js</a:t>
          </a:r>
          <a:br>
            <a:rPr lang="fr-BE" sz="3100" kern="1200" dirty="0"/>
          </a:br>
          <a:r>
            <a:rPr lang="fr-BE" sz="3100" kern="1200" dirty="0"/>
            <a:t>(Racine)</a:t>
          </a:r>
        </a:p>
      </dsp:txBody>
      <dsp:txXfrm>
        <a:off x="4275504" y="4330"/>
        <a:ext cx="2565680" cy="1282840"/>
      </dsp:txXfrm>
    </dsp:sp>
    <dsp:sp modelId="{DC7F06BF-B6AD-49BF-A730-9D284909C2BC}">
      <dsp:nvSpPr>
        <dsp:cNvPr id="0" name=""/>
        <dsp:cNvSpPr/>
      </dsp:nvSpPr>
      <dsp:spPr>
        <a:xfrm>
          <a:off x="2723267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SideMenu.js</a:t>
          </a:r>
        </a:p>
      </dsp:txBody>
      <dsp:txXfrm>
        <a:off x="2723267" y="1825963"/>
        <a:ext cx="2565680" cy="1282840"/>
      </dsp:txXfrm>
    </dsp:sp>
    <dsp:sp modelId="{AED484DA-C5C0-4B64-B159-C5C0BB601186}">
      <dsp:nvSpPr>
        <dsp:cNvPr id="0" name=""/>
        <dsp:cNvSpPr/>
      </dsp:nvSpPr>
      <dsp:spPr>
        <a:xfrm>
          <a:off x="10484451" y="1825963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MainContent.js</a:t>
          </a:r>
        </a:p>
      </dsp:txBody>
      <dsp:txXfrm>
        <a:off x="10484451" y="1825963"/>
        <a:ext cx="2565680" cy="1282840"/>
      </dsp:txXfrm>
    </dsp:sp>
    <dsp:sp modelId="{20C04252-8019-4061-AA5B-A6979315B13F}">
      <dsp:nvSpPr>
        <dsp:cNvPr id="0" name=""/>
        <dsp:cNvSpPr/>
      </dsp:nvSpPr>
      <dsp:spPr>
        <a:xfrm>
          <a:off x="7379978" y="3647596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List.js</a:t>
          </a:r>
        </a:p>
      </dsp:txBody>
      <dsp:txXfrm>
        <a:off x="7379978" y="3647596"/>
        <a:ext cx="2565680" cy="1282840"/>
      </dsp:txXfrm>
    </dsp:sp>
    <dsp:sp modelId="{CF814AB2-C532-44D2-B0BD-2CCFFC1C3C62}">
      <dsp:nvSpPr>
        <dsp:cNvPr id="0" name=""/>
        <dsp:cNvSpPr/>
      </dsp:nvSpPr>
      <dsp:spPr>
        <a:xfrm>
          <a:off x="5827741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ListContent.js</a:t>
          </a:r>
        </a:p>
      </dsp:txBody>
      <dsp:txXfrm>
        <a:off x="5827741" y="5469229"/>
        <a:ext cx="2565680" cy="1282840"/>
      </dsp:txXfrm>
    </dsp:sp>
    <dsp:sp modelId="{8E6FE460-EADF-462A-9CBB-D3DDD1BC3F19}">
      <dsp:nvSpPr>
        <dsp:cNvPr id="0" name=""/>
        <dsp:cNvSpPr/>
      </dsp:nvSpPr>
      <dsp:spPr>
        <a:xfrm>
          <a:off x="8932214" y="5469229"/>
          <a:ext cx="2565680" cy="1282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 dirty="0"/>
            <a:t>Pagination.js</a:t>
          </a:r>
        </a:p>
      </dsp:txBody>
      <dsp:txXfrm>
        <a:off x="8932214" y="5469229"/>
        <a:ext cx="2565680" cy="1282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6F76F-4924-4ECC-8C91-53CC3AE4AC87}">
      <dsp:nvSpPr>
        <dsp:cNvPr id="0" name=""/>
        <dsp:cNvSpPr/>
      </dsp:nvSpPr>
      <dsp:spPr>
        <a:xfrm>
          <a:off x="7886700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4996"/>
              </a:lnTo>
              <a:lnTo>
                <a:pt x="672227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C3867-4F9C-4DAC-AD8F-B551D88711E7}">
      <dsp:nvSpPr>
        <dsp:cNvPr id="0" name=""/>
        <dsp:cNvSpPr/>
      </dsp:nvSpPr>
      <dsp:spPr>
        <a:xfrm>
          <a:off x="7214472" y="3201272"/>
          <a:ext cx="672227" cy="2944996"/>
        </a:xfrm>
        <a:custGeom>
          <a:avLst/>
          <a:gdLst/>
          <a:ahLst/>
          <a:cxnLst/>
          <a:rect l="0" t="0" r="0" b="0"/>
          <a:pathLst>
            <a:path>
              <a:moveTo>
                <a:pt x="672227" y="0"/>
              </a:moveTo>
              <a:lnTo>
                <a:pt x="672227" y="2944996"/>
              </a:lnTo>
              <a:lnTo>
                <a:pt x="0" y="2944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4685616" y="188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App.js</a:t>
          </a:r>
          <a:br>
            <a:rPr lang="fr-BE" sz="6500" kern="1200" dirty="0"/>
          </a:br>
          <a:r>
            <a:rPr lang="fr-BE" sz="6500" kern="1200" dirty="0"/>
            <a:t>(Racine)</a:t>
          </a:r>
        </a:p>
      </dsp:txBody>
      <dsp:txXfrm>
        <a:off x="4685616" y="188"/>
        <a:ext cx="6402167" cy="3201083"/>
      </dsp:txXfrm>
    </dsp:sp>
    <dsp:sp modelId="{8FA3650D-D5D4-45DC-B839-7ABE91609FD6}">
      <dsp:nvSpPr>
        <dsp:cNvPr id="0" name=""/>
        <dsp:cNvSpPr/>
      </dsp:nvSpPr>
      <dsp:spPr>
        <a:xfrm>
          <a:off x="812305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 dirty="0"/>
            <a:t>Developer.js</a:t>
          </a:r>
        </a:p>
      </dsp:txBody>
      <dsp:txXfrm>
        <a:off x="812305" y="4545727"/>
        <a:ext cx="6402167" cy="3201083"/>
      </dsp:txXfrm>
    </dsp:sp>
    <dsp:sp modelId="{C1175203-B677-4F66-BE08-96689FBB6195}">
      <dsp:nvSpPr>
        <dsp:cNvPr id="0" name=""/>
        <dsp:cNvSpPr/>
      </dsp:nvSpPr>
      <dsp:spPr>
        <a:xfrm>
          <a:off x="8558927" y="4545727"/>
          <a:ext cx="6402167" cy="3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6500" kern="1200"/>
            <a:t>Developer.js</a:t>
          </a:r>
          <a:endParaRPr lang="fr-BE" sz="6500" kern="1200" dirty="0"/>
        </a:p>
      </dsp:txBody>
      <dsp:txXfrm>
        <a:off x="8558927" y="4545727"/>
        <a:ext cx="6402167" cy="3201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AB380-A5D3-4F7F-B864-D405EC61E29E}">
      <dsp:nvSpPr>
        <dsp:cNvPr id="0" name=""/>
        <dsp:cNvSpPr/>
      </dsp:nvSpPr>
      <dsp:spPr>
        <a:xfrm>
          <a:off x="5612322" y="5074248"/>
          <a:ext cx="629009" cy="1928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8961"/>
              </a:lnTo>
              <a:lnTo>
                <a:pt x="629009" y="19289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3AF2C-8EB5-40AA-8808-79B0A221911E}">
      <dsp:nvSpPr>
        <dsp:cNvPr id="0" name=""/>
        <dsp:cNvSpPr/>
      </dsp:nvSpPr>
      <dsp:spPr>
        <a:xfrm>
          <a:off x="4752676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306"/>
              </a:lnTo>
              <a:lnTo>
                <a:pt x="2537004" y="440306"/>
              </a:lnTo>
              <a:lnTo>
                <a:pt x="2537004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CE068-E932-4E34-986B-8130C6AEBED8}">
      <dsp:nvSpPr>
        <dsp:cNvPr id="0" name=""/>
        <dsp:cNvSpPr/>
      </dsp:nvSpPr>
      <dsp:spPr>
        <a:xfrm>
          <a:off x="2215671" y="2096938"/>
          <a:ext cx="2537004" cy="880613"/>
        </a:xfrm>
        <a:custGeom>
          <a:avLst/>
          <a:gdLst/>
          <a:ahLst/>
          <a:cxnLst/>
          <a:rect l="0" t="0" r="0" b="0"/>
          <a:pathLst>
            <a:path>
              <a:moveTo>
                <a:pt x="2537004" y="0"/>
              </a:moveTo>
              <a:lnTo>
                <a:pt x="2537004" y="440306"/>
              </a:lnTo>
              <a:lnTo>
                <a:pt x="0" y="440306"/>
              </a:lnTo>
              <a:lnTo>
                <a:pt x="0" y="8806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15E8E-E93E-43EC-9798-79014327158C}">
      <dsp:nvSpPr>
        <dsp:cNvPr id="0" name=""/>
        <dsp:cNvSpPr/>
      </dsp:nvSpPr>
      <dsp:spPr>
        <a:xfrm>
          <a:off x="2655978" y="240"/>
          <a:ext cx="4193395" cy="20966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App.js</a:t>
          </a:r>
          <a:br>
            <a:rPr lang="fr-BE" sz="5400" kern="1200" dirty="0"/>
          </a:br>
          <a:r>
            <a:rPr lang="fr-BE" sz="5400" kern="1200" dirty="0"/>
            <a:t>(Racine)</a:t>
          </a:r>
        </a:p>
      </dsp:txBody>
      <dsp:txXfrm>
        <a:off x="2655978" y="240"/>
        <a:ext cx="4193395" cy="2096697"/>
      </dsp:txXfrm>
    </dsp:sp>
    <dsp:sp modelId="{9245EBCB-9806-4BD9-9F2F-1F2FB36A042D}">
      <dsp:nvSpPr>
        <dsp:cNvPr id="0" name=""/>
        <dsp:cNvSpPr/>
      </dsp:nvSpPr>
      <dsp:spPr>
        <a:xfrm>
          <a:off x="118973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Header</a:t>
          </a:r>
        </a:p>
      </dsp:txBody>
      <dsp:txXfrm>
        <a:off x="118973" y="2977551"/>
        <a:ext cx="4193395" cy="2096697"/>
      </dsp:txXfrm>
    </dsp:sp>
    <dsp:sp modelId="{C6A9C65D-8AB7-4B0F-944E-6498F7115B3A}">
      <dsp:nvSpPr>
        <dsp:cNvPr id="0" name=""/>
        <dsp:cNvSpPr/>
      </dsp:nvSpPr>
      <dsp:spPr>
        <a:xfrm>
          <a:off x="5192982" y="297755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 err="1"/>
            <a:t>DevelopersList</a:t>
          </a:r>
          <a:endParaRPr lang="fr-BE" sz="5400" kern="1200" dirty="0"/>
        </a:p>
      </dsp:txBody>
      <dsp:txXfrm>
        <a:off x="5192982" y="2977551"/>
        <a:ext cx="4193395" cy="2096697"/>
      </dsp:txXfrm>
    </dsp:sp>
    <dsp:sp modelId="{86F47CC4-BD84-44AF-8BA6-8D85E3CBE225}">
      <dsp:nvSpPr>
        <dsp:cNvPr id="0" name=""/>
        <dsp:cNvSpPr/>
      </dsp:nvSpPr>
      <dsp:spPr>
        <a:xfrm>
          <a:off x="6241331" y="5954861"/>
          <a:ext cx="4193395" cy="2096697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Developer.js</a:t>
          </a:r>
        </a:p>
      </dsp:txBody>
      <dsp:txXfrm>
        <a:off x="6241331" y="5954861"/>
        <a:ext cx="4193395" cy="2096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1AF6-DC9F-4DB5-9BD2-A24371E92984}" type="datetimeFigureOut">
              <a:rPr lang="fr-BE" smtClean="0"/>
              <a:t>02-02-20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2B437-03C9-4E14-89D8-58718DE49891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120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://clocks.80limit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latris.space/" TargetMode="External"/><Relationship Id="rId5" Type="http://schemas.openxmlformats.org/officeDocument/2006/relationships/hyperlink" Target="https://react-shopping-cart-67954.firebaseapp.com/" TargetMode="External"/><Relationship Id="rId4" Type="http://schemas.openxmlformats.org/officeDocument/2006/relationships/hyperlink" Target="https://reactjs.org/community/examples.html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dejs.org/en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ichelebertoli.github.io/css-in-js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actjs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https://reactjs.org/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Examples</a:t>
            </a:r>
            <a:r>
              <a:rPr lang="fr-BE" dirty="0"/>
              <a:t> : </a:t>
            </a:r>
            <a:r>
              <a:rPr lang="fr-BE" dirty="0">
                <a:hlinkClick r:id="rId4"/>
              </a:rPr>
              <a:t>https://reactjs.org/community/examples.html</a:t>
            </a:r>
            <a:br>
              <a:rPr lang="fr-BE" dirty="0"/>
            </a:br>
            <a:br>
              <a:rPr lang="fr-BE" dirty="0"/>
            </a:br>
            <a:r>
              <a:rPr lang="fr-BE" dirty="0">
                <a:hlinkClick r:id="rId5"/>
              </a:rPr>
              <a:t>https://react-shopping-cart-67954.firebaseapp.com/</a:t>
            </a:r>
            <a:endParaRPr lang="fr-BE" dirty="0"/>
          </a:p>
          <a:p>
            <a:r>
              <a:rPr lang="fr-BE" dirty="0">
                <a:hlinkClick r:id="rId6"/>
              </a:rPr>
              <a:t>https://flatris.space/</a:t>
            </a:r>
            <a:endParaRPr lang="fr-BE" dirty="0"/>
          </a:p>
          <a:p>
            <a:r>
              <a:rPr lang="fr-BE" dirty="0">
                <a:hlinkClick r:id="rId7"/>
              </a:rPr>
              <a:t>http://clocks.80limit.com/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6772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>
                <a:hlinkClick r:id="rId3"/>
              </a:rPr>
              <a:t>https://github.com/facebook/create-react-app</a:t>
            </a: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Il faut avoir NPX qui vient avec NPM</a:t>
            </a:r>
          </a:p>
          <a:p>
            <a:pPr marL="171450" indent="-171450">
              <a:buFontTx/>
              <a:buChar char="-"/>
            </a:pPr>
            <a:r>
              <a:rPr lang="fr-BE" dirty="0"/>
              <a:t>Si pas installé, il faut mettre à jour NPM : </a:t>
            </a:r>
            <a:r>
              <a:rPr lang="fr-BE" dirty="0">
                <a:hlinkClick r:id="rId4"/>
              </a:rPr>
              <a:t>https://nodejs.org/en/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296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Passer des props à Developer.js</a:t>
            </a:r>
          </a:p>
          <a:p>
            <a:pPr marL="228600" indent="-228600">
              <a:buAutoNum type="arabicPeriod"/>
            </a:pPr>
            <a:r>
              <a:rPr lang="en-US" dirty="0"/>
              <a:t>Créer 2 Developer dans App.js</a:t>
            </a:r>
          </a:p>
          <a:p>
            <a:pPr marL="228600" indent="-228600">
              <a:buAutoNum type="arabicPeriod"/>
            </a:pPr>
            <a:r>
              <a:rPr lang="en-US" dirty="0"/>
              <a:t>Créer un </a:t>
            </a:r>
            <a:r>
              <a:rPr lang="en-US" dirty="0" err="1"/>
              <a:t>composant</a:t>
            </a:r>
            <a:r>
              <a:rPr lang="en-US" dirty="0"/>
              <a:t> </a:t>
            </a:r>
            <a:r>
              <a:rPr lang="en-US" dirty="0" err="1"/>
              <a:t>DevelopersList</a:t>
            </a:r>
            <a:r>
              <a:rPr lang="en-US" dirty="0"/>
              <a:t>, et </a:t>
            </a:r>
            <a:r>
              <a:rPr lang="en-US" dirty="0" err="1"/>
              <a:t>mettre</a:t>
            </a:r>
            <a:r>
              <a:rPr lang="en-US" dirty="0"/>
              <a:t> les 2 </a:t>
            </a:r>
            <a:r>
              <a:rPr lang="en-US" dirty="0" err="1"/>
              <a:t>développeurs</a:t>
            </a:r>
            <a:r>
              <a:rPr lang="en-US" dirty="0"/>
              <a:t> dans </a:t>
            </a:r>
            <a:r>
              <a:rPr lang="en-US" dirty="0" err="1"/>
              <a:t>DevelopersList</a:t>
            </a:r>
            <a:endParaRPr lang="en-US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={"Renaud"}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={"Adrien"}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={30} expertise={".NET"}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&lt;/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React.Fragment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4. 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 d’un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développeurs dans App.js, passé en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Mise à jour de 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DevelopersList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this.props.developers.map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</a:t>
            </a:r>
            <a:r>
              <a:rPr lang="fr-B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=&gt; 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return (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&lt;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key={index}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={developer.name}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developer.age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expertise={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developer.expertise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/&gt;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);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});</a:t>
            </a:r>
          </a:p>
          <a:p>
            <a:b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return &lt;div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developers-list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"&gt;{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}&lt;/div&gt;;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31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BE" dirty="0"/>
              <a:t>Transformation de App en Composant type « classe »</a:t>
            </a:r>
          </a:p>
          <a:p>
            <a:pPr marL="228600" indent="-228600">
              <a:buAutoNum type="arabicPeriod"/>
            </a:pPr>
            <a:r>
              <a:rPr lang="fr-BE" dirty="0"/>
              <a:t>Initialisation du state dans le constructeur</a:t>
            </a:r>
          </a:p>
          <a:p>
            <a:pPr marL="228600" indent="-228600">
              <a:buAutoNum type="arabicPeriod"/>
            </a:pPr>
            <a:r>
              <a:rPr lang="fr-BE" dirty="0"/>
              <a:t>Transformation de </a:t>
            </a:r>
            <a:r>
              <a:rPr lang="fr-BE" dirty="0" err="1"/>
              <a:t>DevelopersList</a:t>
            </a:r>
            <a:r>
              <a:rPr lang="fr-BE" dirty="0"/>
              <a:t> et </a:t>
            </a:r>
            <a:r>
              <a:rPr lang="fr-BE" dirty="0" err="1"/>
              <a:t>Developer</a:t>
            </a:r>
            <a:r>
              <a:rPr lang="fr-BE" dirty="0"/>
              <a:t> en composant fonctions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94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Afficher</a:t>
            </a:r>
            <a:r>
              <a:rPr lang="en-US" dirty="0"/>
              <a:t> </a:t>
            </a:r>
            <a:r>
              <a:rPr lang="en-US" dirty="0" err="1"/>
              <a:t>l’age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un </a:t>
            </a:r>
            <a:r>
              <a:rPr lang="en-US" dirty="0" err="1"/>
              <a:t>texte</a:t>
            </a:r>
            <a:r>
              <a:rPr lang="en-US" dirty="0"/>
              <a:t> pour les – de 25 dans le </a:t>
            </a:r>
            <a:r>
              <a:rPr lang="en-US" dirty="0" err="1"/>
              <a:t>composant</a:t>
            </a:r>
            <a:r>
              <a:rPr lang="en-US" dirty="0"/>
              <a:t> Developer</a:t>
            </a:r>
          </a:p>
          <a:p>
            <a:pPr marL="171450" indent="-171450">
              <a:buFontTx/>
              <a:buChar char="-"/>
            </a:pPr>
            <a:r>
              <a:rPr lang="en-US" dirty="0"/>
              <a:t>Ne pas </a:t>
            </a:r>
            <a:r>
              <a:rPr lang="en-US" dirty="0" err="1"/>
              <a:t>afficher</a:t>
            </a:r>
            <a:r>
              <a:rPr lang="en-US" dirty="0"/>
              <a:t> les </a:t>
            </a:r>
            <a:r>
              <a:rPr lang="en-US" dirty="0" err="1"/>
              <a:t>moins</a:t>
            </a:r>
            <a:r>
              <a:rPr lang="en-US" dirty="0"/>
              <a:t> de 20 </a:t>
            </a:r>
            <a:r>
              <a:rPr lang="en-US" dirty="0" err="1"/>
              <a:t>ans</a:t>
            </a:r>
            <a:r>
              <a:rPr lang="en-US" dirty="0"/>
              <a:t> dans la </a:t>
            </a:r>
            <a:r>
              <a:rPr lang="en-US" dirty="0" err="1"/>
              <a:t>liste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Montrer</a:t>
            </a:r>
            <a:r>
              <a:rPr lang="en-US" dirty="0"/>
              <a:t> le code </a:t>
            </a:r>
            <a:r>
              <a:rPr lang="en-US" dirty="0" err="1"/>
              <a:t>écrit</a:t>
            </a:r>
            <a:r>
              <a:rPr lang="en-US" dirty="0"/>
              <a:t> de </a:t>
            </a:r>
            <a:r>
              <a:rPr lang="en-US" dirty="0" err="1"/>
              <a:t>différentes</a:t>
            </a:r>
            <a:r>
              <a:rPr lang="en-US" dirty="0"/>
              <a:t> manières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3632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un composant </a:t>
            </a:r>
            <a:r>
              <a:rPr lang="fr-BE" dirty="0" err="1"/>
              <a:t>DeveloperForm</a:t>
            </a:r>
            <a:r>
              <a:rPr lang="fr-BE" dirty="0"/>
              <a:t>, avec des input</a:t>
            </a:r>
          </a:p>
          <a:p>
            <a:pPr marL="171450" indent="-171450">
              <a:buFontTx/>
              <a:buChar char="-"/>
            </a:pPr>
            <a:r>
              <a:rPr lang="fr-BE" dirty="0"/>
              <a:t>Faire le </a:t>
            </a:r>
            <a:r>
              <a:rPr lang="fr-BE" dirty="0" err="1"/>
              <a:t>handleChange</a:t>
            </a:r>
            <a:r>
              <a:rPr lang="fr-BE" dirty="0"/>
              <a:t> en utilisant event.target.id pour faire une méthode générique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Ajouter une méthode </a:t>
            </a:r>
            <a:r>
              <a:rPr lang="fr-BE" dirty="0" err="1"/>
              <a:t>AddDeveloper</a:t>
            </a:r>
            <a:r>
              <a:rPr lang="fr-BE" dirty="0"/>
              <a:t> dans App.js</a:t>
            </a:r>
          </a:p>
          <a:p>
            <a:pPr marL="171450" indent="-171450">
              <a:buFontTx/>
              <a:buChar char="-"/>
            </a:pPr>
            <a:r>
              <a:rPr lang="fr-BE" dirty="0"/>
              <a:t>Passer la méthode dans les </a:t>
            </a:r>
            <a:r>
              <a:rPr lang="fr-BE" dirty="0" err="1"/>
              <a:t>props</a:t>
            </a:r>
            <a:r>
              <a:rPr lang="fr-BE" dirty="0"/>
              <a:t> de DeveloperForm.js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Utiliser l’opérateur de spread pour constituer une nouvelle liste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8234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Créer une fonction qui supprime un élément sur base de son id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300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Dépôt avec des tonnes de manières de gérer le CSS… : </a:t>
            </a:r>
            <a:r>
              <a:rPr lang="fr-BE" dirty="0">
                <a:hlinkClick r:id="rId3"/>
              </a:rPr>
              <a:t>http://michelebertoli.github.io/css-in-js/</a:t>
            </a:r>
            <a:endParaRPr lang="fr-BE" dirty="0"/>
          </a:p>
          <a:p>
            <a:endParaRPr lang="fr-BE" dirty="0"/>
          </a:p>
          <a:p>
            <a:endParaRPr lang="fr-BE" dirty="0"/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DeveloperCssFile</a:t>
            </a:r>
            <a:r>
              <a:rPr lang="fr-BE" dirty="0"/>
              <a:t>, et montrer le manque de scope avec : div { font-</a:t>
            </a:r>
            <a:r>
              <a:rPr lang="fr-BE" dirty="0" err="1"/>
              <a:t>family</a:t>
            </a:r>
            <a:r>
              <a:rPr lang="fr-BE" dirty="0"/>
              <a:t> : ‘</a:t>
            </a:r>
            <a:r>
              <a:rPr lang="fr-BE" dirty="0" err="1"/>
              <a:t>Comic</a:t>
            </a:r>
            <a:r>
              <a:rPr lang="fr-BE" dirty="0"/>
              <a:t> Sans MS’; }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DeveloperCssInJs</a:t>
            </a:r>
            <a:r>
              <a:rPr lang="fr-BE" dirty="0"/>
              <a:t>, et montrer qu’on peut avoir des valeurs dynamiques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DeveloperStyledComponent</a:t>
            </a:r>
            <a:r>
              <a:rPr lang="fr-BE" dirty="0"/>
              <a:t> en utilisant </a:t>
            </a:r>
            <a:r>
              <a:rPr lang="fr-BE" dirty="0" err="1"/>
              <a:t>yarn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styled</a:t>
            </a:r>
            <a:r>
              <a:rPr lang="fr-BE" dirty="0"/>
              <a:t>-component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Créer un </a:t>
            </a:r>
            <a:r>
              <a:rPr lang="fr-BE" dirty="0" err="1"/>
              <a:t>DeveloperMaterialUIStyle</a:t>
            </a:r>
            <a:r>
              <a:rPr lang="fr-BE" dirty="0"/>
              <a:t> en utilisant </a:t>
            </a:r>
            <a:r>
              <a:rPr lang="fr-BE" dirty="0" err="1"/>
              <a:t>yarn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material-ui</a:t>
            </a: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  <a:p>
            <a:endParaRPr lang="fr-B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withStyles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} from '@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material-ui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/styles’;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r>
              <a:rPr lang="fr-BE" dirty="0"/>
              <a:t>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xport default </a:t>
            </a:r>
            <a:r>
              <a:rPr lang="fr-BE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=&gt; ({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root: {</a:t>
            </a:r>
          </a:p>
          <a:p>
            <a:pPr marL="0" indent="0">
              <a:buFontTx/>
              <a:buNone/>
            </a:pPr>
            <a:r>
              <a:rPr lang="fr-BE" dirty="0"/>
              <a:t>}</a:t>
            </a:r>
          </a:p>
          <a:p>
            <a:pPr marL="0" indent="0">
              <a:buFontTx/>
              <a:buNone/>
            </a:pPr>
            <a:r>
              <a:rPr lang="fr-BE" dirty="0"/>
              <a:t>});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448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Pourquoi le navigateur ne comprend pas la partie dans le return ? </a:t>
            </a:r>
          </a:p>
          <a:p>
            <a:endParaRPr lang="fr-BE" dirty="0"/>
          </a:p>
          <a:p>
            <a:r>
              <a:rPr lang="fr-BE" dirty="0"/>
              <a:t>Parce que ce n’est ni du javascript, ni de l’html. C’est un langage appelé JSX, qui sert à écrire du code pour créer des interfaces de manière déclarative.</a:t>
            </a:r>
          </a:p>
          <a:p>
            <a:r>
              <a:rPr lang="fr-BE" dirty="0"/>
              <a:t>En vérité, ce code doit être transformé dans un langage que le navigateur peut comprendre (du javascript).</a:t>
            </a:r>
          </a:p>
          <a:p>
            <a:endParaRPr lang="fr-BE" dirty="0"/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return e("div", {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"component-container" }, [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1 }, "Hello le MIC"),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e("p", { key: 2 }, </a:t>
            </a:r>
            <a:r>
              <a:rPr lang="fr-B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Math.random</a:t>
            </a:r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* 1000)</a:t>
            </a:r>
          </a:p>
          <a:p>
            <a:r>
              <a:rPr lang="fr-B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]);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122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30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hlinkClick r:id="rId3"/>
              </a:rPr>
              <a:t>https://chrome.google.com/webstore/detail/react-developer-tools/fmkadmapgofadopljbjfkapdkoienihi</a:t>
            </a:r>
            <a:endParaRPr lang="fr-BE" dirty="0"/>
          </a:p>
          <a:p>
            <a:endParaRPr lang="fr-BE" dirty="0"/>
          </a:p>
          <a:p>
            <a:r>
              <a:rPr lang="fr-BE" dirty="0"/>
              <a:t>Démo de la </a:t>
            </a:r>
            <a:r>
              <a:rPr lang="fr-BE" dirty="0" err="1"/>
              <a:t>todo</a:t>
            </a:r>
            <a:r>
              <a:rPr lang="fr-BE" dirty="0"/>
              <a:t> </a:t>
            </a:r>
            <a:r>
              <a:rPr lang="fr-BE" dirty="0" err="1"/>
              <a:t>list</a:t>
            </a:r>
            <a:r>
              <a:rPr lang="fr-BE" dirty="0"/>
              <a:t> sur </a:t>
            </a:r>
            <a:r>
              <a:rPr lang="fr-BE" dirty="0">
                <a:hlinkClick r:id="rId4"/>
              </a:rPr>
              <a:t>https://reactjs.org/</a:t>
            </a:r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747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6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2B437-03C9-4E14-89D8-58718DE49891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13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Montrer ce qu’il se passe si on ne set par correctement la value d’un input (désynchronisation : </a:t>
            </a:r>
            <a:r>
              <a:rPr lang="fr-BE" dirty="0" err="1"/>
              <a:t>unmanaged</a:t>
            </a:r>
            <a:r>
              <a:rPr lang="fr-BE" dirty="0"/>
              <a:t> -&gt; </a:t>
            </a:r>
            <a:r>
              <a:rPr lang="fr-BE" dirty="0" err="1"/>
              <a:t>managed</a:t>
            </a:r>
            <a:r>
              <a:rPr lang="fr-BE" dirty="0"/>
              <a:t>)</a:t>
            </a:r>
          </a:p>
          <a:p>
            <a:pPr marL="171450" indent="-171450">
              <a:buFontTx/>
              <a:buChar char="-"/>
            </a:pPr>
            <a:r>
              <a:rPr lang="fr-BE" dirty="0"/>
              <a:t>Utiliser le </a:t>
            </a:r>
            <a:r>
              <a:rPr lang="fr-BE" dirty="0" err="1"/>
              <a:t>submit</a:t>
            </a:r>
            <a:r>
              <a:rPr lang="fr-BE" dirty="0"/>
              <a:t> sur le </a:t>
            </a:r>
            <a:r>
              <a:rPr lang="fr-BE" dirty="0" err="1"/>
              <a:t>form</a:t>
            </a:r>
            <a:r>
              <a:rPr lang="fr-BE" dirty="0"/>
              <a:t> pour gérer Enter key</a:t>
            </a:r>
          </a:p>
          <a:p>
            <a:pPr marL="171450" indent="-171450">
              <a:buFontTx/>
              <a:buChar char="-"/>
            </a:pPr>
            <a:endParaRPr lang="fr-BE" dirty="0"/>
          </a:p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916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Utilisation du </a:t>
            </a:r>
            <a:r>
              <a:rPr lang="fr-BE" dirty="0" err="1"/>
              <a:t>map</a:t>
            </a:r>
            <a:r>
              <a:rPr lang="fr-BE" dirty="0"/>
              <a:t> pour afficher plusieurs erreurs</a:t>
            </a:r>
          </a:p>
          <a:p>
            <a:pPr marL="171450" indent="-171450">
              <a:buFontTx/>
              <a:buChar char="-"/>
            </a:pPr>
            <a:r>
              <a:rPr lang="fr-BE" dirty="0"/>
              <a:t>Création d’une autre fonction appelée dans le </a:t>
            </a:r>
            <a:r>
              <a:rPr lang="fr-BE" dirty="0" err="1"/>
              <a:t>render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6203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BE" dirty="0"/>
              <a:t>Outil en ligne de commande</a:t>
            </a:r>
          </a:p>
          <a:p>
            <a:pPr marL="171450" indent="-171450">
              <a:buFontTx/>
              <a:buChar char="-"/>
            </a:pPr>
            <a:r>
              <a:rPr lang="fr-BE" dirty="0"/>
              <a:t>Pourquoi ? </a:t>
            </a:r>
          </a:p>
          <a:p>
            <a:pPr marL="628650" lvl="1" indent="-171450">
              <a:buFontTx/>
              <a:buChar char="-"/>
            </a:pPr>
            <a:r>
              <a:rPr lang="fr-BE" dirty="0"/>
              <a:t>Jusqu’à présent on a créé un seul composant. Les sites et applications plus complexes sont souvent composée de nombreux composants différents.</a:t>
            </a:r>
          </a:p>
          <a:p>
            <a:pPr marL="628650" lvl="1" indent="-171450">
              <a:buFontTx/>
              <a:buChar char="-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2B437-03C9-4E14-89D8-58718DE49891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572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4336" y="1063525"/>
            <a:ext cx="16059328" cy="8229600"/>
            <a:chOff x="0" y="0"/>
            <a:chExt cx="8485670" cy="4348480"/>
          </a:xfrm>
        </p:grpSpPr>
        <p:sp>
          <p:nvSpPr>
            <p:cNvPr id="4" name="Freeform 4"/>
            <p:cNvSpPr/>
            <p:nvPr/>
          </p:nvSpPr>
          <p:spPr>
            <a:xfrm>
              <a:off x="0" y="4043680"/>
              <a:ext cx="8485670" cy="304800"/>
            </a:xfrm>
            <a:custGeom>
              <a:avLst/>
              <a:gdLst/>
              <a:ahLst/>
              <a:cxnLst/>
              <a:rect l="l" t="t" r="r" b="b"/>
              <a:pathLst>
                <a:path w="8485670" h="304800">
                  <a:moveTo>
                    <a:pt x="8180870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8485670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180870" y="1270"/>
              <a:ext cx="304800" cy="4347210"/>
            </a:xfrm>
            <a:custGeom>
              <a:avLst/>
              <a:gdLst/>
              <a:ahLst/>
              <a:cxnLst/>
              <a:rect l="l" t="t" r="r" b="b"/>
              <a:pathLst>
                <a:path w="304800" h="4347210">
                  <a:moveTo>
                    <a:pt x="304800" y="303530"/>
                  </a:moveTo>
                  <a:lnTo>
                    <a:pt x="0" y="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180870" cy="4043680"/>
            </a:xfrm>
            <a:custGeom>
              <a:avLst/>
              <a:gdLst/>
              <a:ahLst/>
              <a:cxnLst/>
              <a:rect l="l" t="t" r="r" b="b"/>
              <a:pathLst>
                <a:path w="8180870" h="4043680">
                  <a:moveTo>
                    <a:pt x="304800" y="0"/>
                  </a:moveTo>
                  <a:lnTo>
                    <a:pt x="0" y="0"/>
                  </a:lnTo>
                  <a:lnTo>
                    <a:pt x="0" y="4043680"/>
                  </a:lnTo>
                  <a:lnTo>
                    <a:pt x="8180870" y="4043680"/>
                  </a:lnTo>
                  <a:lnTo>
                    <a:pt x="8180870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107472" y="2433801"/>
            <a:ext cx="9595336" cy="4826132"/>
            <a:chOff x="-1" y="-66675"/>
            <a:chExt cx="12793782" cy="6434844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1028664" cy="67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6"/>
                </a:lnSpc>
              </a:pPr>
              <a:r>
                <a:rPr lang="en-US" sz="3011" spc="210" dirty="0">
                  <a:solidFill>
                    <a:srgbClr val="F59899"/>
                  </a:solidFill>
                  <a:latin typeface="Glacial Indifference Bold"/>
                </a:rPr>
                <a:t>Introduction à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334557"/>
              <a:ext cx="12793781" cy="3750385"/>
              <a:chOff x="0" y="0"/>
              <a:chExt cx="7412558" cy="21729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412558" cy="2172926"/>
              </a:xfrm>
              <a:custGeom>
                <a:avLst/>
                <a:gdLst/>
                <a:ahLst/>
                <a:cxnLst/>
                <a:rect l="l" t="t" r="r" b="b"/>
                <a:pathLst>
                  <a:path w="7412558" h="2172926">
                    <a:moveTo>
                      <a:pt x="0" y="0"/>
                    </a:moveTo>
                    <a:lnTo>
                      <a:pt x="0" y="2172926"/>
                    </a:lnTo>
                    <a:lnTo>
                      <a:pt x="7412558" y="2172926"/>
                    </a:lnTo>
                    <a:lnTo>
                      <a:pt x="7412558" y="0"/>
                    </a:lnTo>
                    <a:lnTo>
                      <a:pt x="0" y="0"/>
                    </a:lnTo>
                    <a:close/>
                    <a:moveTo>
                      <a:pt x="7351598" y="2111966"/>
                    </a:moveTo>
                    <a:lnTo>
                      <a:pt x="59690" y="2111966"/>
                    </a:lnTo>
                    <a:lnTo>
                      <a:pt x="59690" y="59690"/>
                    </a:lnTo>
                    <a:lnTo>
                      <a:pt x="7351598" y="59690"/>
                    </a:lnTo>
                    <a:lnTo>
                      <a:pt x="7351598" y="2111966"/>
                    </a:lnTo>
                    <a:close/>
                  </a:path>
                </a:pathLst>
              </a:custGeom>
              <a:solidFill>
                <a:srgbClr val="F5989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786672" y="2274358"/>
              <a:ext cx="11220436" cy="2083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660"/>
                </a:lnSpc>
              </a:pPr>
              <a:r>
                <a:rPr lang="en-US" sz="14220" dirty="0">
                  <a:solidFill>
                    <a:srgbClr val="1AAEA6"/>
                  </a:solidFill>
                  <a:latin typeface="VT323"/>
                </a:rPr>
                <a:t>ReactJS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" y="5779290"/>
              <a:ext cx="10702837" cy="588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676" spc="107" dirty="0">
                  <a:solidFill>
                    <a:srgbClr val="F59899"/>
                  </a:solidFill>
                  <a:latin typeface="Glacial Indifference"/>
                </a:rPr>
                <a:t>A JavaScript library for building user interfaces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GESTION DES</a:t>
            </a:r>
          </a:p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spc="80" dirty="0">
                <a:solidFill>
                  <a:srgbClr val="F59899"/>
                </a:solidFill>
                <a:latin typeface="VT323"/>
              </a:rPr>
              <a:t>EVENEMENTS</a:t>
            </a:r>
            <a:endParaRPr kumimoji="0" lang="en-US" sz="8000" b="0" i="0" u="none" strike="noStrike" kern="1200" cap="none" spc="80" normalizeH="0" baseline="0" noProof="0" dirty="0">
              <a:ln>
                <a:noFill/>
              </a:ln>
              <a:solidFill>
                <a:srgbClr val="F59899"/>
              </a:solidFill>
              <a:effectLst/>
              <a:uLnTx/>
              <a:uFillTx/>
              <a:latin typeface="VT323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92013" y="1645105"/>
            <a:ext cx="7051987" cy="699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User Interface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Mouse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Focus &amp; Blur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  <a:br>
              <a:rPr lang="en-US" sz="4400" b="1" spc="300" dirty="0">
                <a:solidFill>
                  <a:srgbClr val="273948"/>
                </a:solidFill>
                <a:latin typeface="Glacial Indifference"/>
              </a:rPr>
            </a:br>
            <a:r>
              <a:rPr lang="en-US" sz="4400" b="1" spc="300" dirty="0">
                <a:solidFill>
                  <a:srgbClr val="273948"/>
                </a:solidFill>
                <a:latin typeface="Glacial Indifference"/>
              </a:rPr>
              <a:t>Form </a:t>
            </a:r>
            <a:r>
              <a:rPr lang="en-US" sz="4400" spc="300" dirty="0">
                <a:solidFill>
                  <a:srgbClr val="273948"/>
                </a:solidFill>
                <a:latin typeface="Glacial Indifference"/>
              </a:rPr>
              <a:t>events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Keyboard 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HTML5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b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</a:b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CSS</a:t>
            </a:r>
            <a:r>
              <a: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events</a:t>
            </a:r>
            <a:endParaRPr kumimoji="0" lang="en-US" sz="4400" b="1" i="0" u="none" strike="noStrike" kern="1200" cap="none" spc="300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40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Function Scope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1E28D3-35B5-49B5-982F-D5EF33E20BD0}"/>
              </a:ext>
            </a:extLst>
          </p:cNvPr>
          <p:cNvSpPr txBox="1"/>
          <p:nvPr/>
        </p:nvSpPr>
        <p:spPr>
          <a:xfrm>
            <a:off x="5154435" y="5731637"/>
            <a:ext cx="7979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5400" dirty="0">
                <a:solidFill>
                  <a:srgbClr val="282C34"/>
                </a:solidFill>
              </a:rPr>
              <a:t>Bien gérer le mot-clé « </a:t>
            </a:r>
            <a:r>
              <a:rPr lang="fr-BE" sz="5400" dirty="0" err="1">
                <a:solidFill>
                  <a:srgbClr val="282C34"/>
                </a:solidFill>
              </a:rPr>
              <a:t>this</a:t>
            </a:r>
            <a:r>
              <a:rPr lang="fr-BE" sz="5400" dirty="0">
                <a:solidFill>
                  <a:srgbClr val="282C34"/>
                </a:solidFill>
              </a:rPr>
              <a:t> »</a:t>
            </a:r>
            <a:endParaRPr lang="fr-BE" dirty="0">
              <a:solidFill>
                <a:srgbClr val="282C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4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1433513"/>
            <a:ext cx="6128455" cy="2290514"/>
            <a:chOff x="0" y="133351"/>
            <a:chExt cx="8171273" cy="30540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81712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FORMULAIRE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La base des </a:t>
              </a:r>
              <a:r>
                <a:rPr kumimoji="0" lang="en-US" sz="3400" b="1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interfaces </a:t>
              </a:r>
              <a:r>
                <a:rPr kumimoji="0" lang="en-US" sz="3400" b="1" u="none" strike="noStrike" kern="1200" cap="none" spc="20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utilisateurs</a:t>
              </a: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interactives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40332" y="4998244"/>
            <a:ext cx="7252408" cy="4314062"/>
            <a:chOff x="0" y="-66675"/>
            <a:chExt cx="9669877" cy="5752084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du submit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1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600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Validation du </a:t>
              </a:r>
              <a:r>
                <a:rPr kumimoji="0" lang="en-US" sz="4400" i="0" u="none" strike="noStrike" kern="1200" cap="none" spc="300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contenu</a:t>
              </a:r>
              <a:endParaRPr kumimoji="0" lang="en-US" sz="4400" i="0" u="none" strike="noStrike" kern="1200" cap="none" spc="30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4"/>
              <a:ext cx="96698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7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Gestion des input “text”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1EE7F8C-A996-49DE-8464-05029DC6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47" y="0"/>
            <a:ext cx="7077456" cy="10287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12E1C1-B292-4856-94AD-32B9C56177EF}"/>
              </a:ext>
            </a:extLst>
          </p:cNvPr>
          <p:cNvSpPr/>
          <p:nvPr/>
        </p:nvSpPr>
        <p:spPr>
          <a:xfrm>
            <a:off x="152400" y="9799389"/>
            <a:ext cx="9144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sz="1600" dirty="0" err="1"/>
              <a:t>Icons</a:t>
            </a:r>
            <a:r>
              <a:rPr lang="fr-BE" sz="1600" dirty="0"/>
              <a:t> made by </a:t>
            </a:r>
            <a:r>
              <a:rPr lang="fr-BE" sz="1600" dirty="0" err="1">
                <a:hlinkClick r:id="rId4"/>
              </a:rPr>
              <a:t>Freepik</a:t>
            </a:r>
            <a:r>
              <a:rPr lang="fr-BE" sz="1600" dirty="0"/>
              <a:t> from </a:t>
            </a:r>
            <a:r>
              <a:rPr lang="fr-BE" sz="1600" dirty="0">
                <a:hlinkClick r:id="rId5"/>
              </a:rPr>
              <a:t>www.flaticon.com</a:t>
            </a:r>
            <a:endParaRPr lang="fr-BE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9BA4F5-122D-4C4B-BB5B-BF7F9FF52C83}"/>
              </a:ext>
            </a:extLst>
          </p:cNvPr>
          <p:cNvGrpSpPr/>
          <p:nvPr/>
        </p:nvGrpSpPr>
        <p:grpSpPr>
          <a:xfrm>
            <a:off x="8686800" y="1333500"/>
            <a:ext cx="1805940" cy="1805940"/>
            <a:chOff x="8686800" y="1333500"/>
            <a:chExt cx="1805940" cy="1805940"/>
          </a:xfrm>
        </p:grpSpPr>
        <p:grpSp>
          <p:nvGrpSpPr>
            <p:cNvPr id="10" name="Group 10"/>
            <p:cNvGrpSpPr/>
            <p:nvPr/>
          </p:nvGrpSpPr>
          <p:grpSpPr>
            <a:xfrm>
              <a:off x="8686800" y="1333500"/>
              <a:ext cx="1805940" cy="180594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73948"/>
              </a:solidFill>
            </p:spPr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F396-4266-44E4-9B37-7D68EC2E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1662679"/>
              <a:ext cx="990294" cy="990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26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1" y="3647901"/>
            <a:ext cx="6852356" cy="3182504"/>
            <a:chOff x="-1" y="219075"/>
            <a:chExt cx="9136474" cy="4243338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123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rPr>
                <a:t>Validate.js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3162912"/>
              <a:ext cx="9136473" cy="1299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 un </a:t>
              </a:r>
              <a:r>
                <a:rPr kumimoji="0" lang="en-US" sz="3600" b="1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SCHEMA</a:t>
              </a:r>
              <a:r>
                <a:rPr kumimoji="0" lang="en-US" sz="3600" b="0" i="0" u="none" strike="noStrike" kern="1200" cap="none" spc="271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validation des </a:t>
              </a:r>
              <a:r>
                <a:rPr kumimoji="0" lang="en-US" sz="3600" b="0" i="0" u="none" strike="noStrike" kern="1200" cap="none" spc="271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endParaRPr kumimoji="0" lang="en-US" sz="3600" b="0" i="0" u="none" strike="noStrike" kern="1200" cap="none" spc="271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57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TODO LIST: 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45 minutes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Premier </a:t>
            </a:r>
            <a:r>
              <a:rPr kumimoji="0" lang="en-US" sz="3400" b="0" i="0" u="none" strike="noStrike" kern="1200" cap="none" spc="204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projet</a:t>
            </a:r>
            <a:r>
              <a: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React/JSX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1988344"/>
            <a:ext cx="7023808" cy="1335390"/>
            <a:chOff x="0" y="-66675"/>
            <a:chExt cx="9365077" cy="17805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Conserver une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liste</a:t>
              </a:r>
              <a:r>
                <a:rPr lang="en-US" sz="3000" spc="300" dirty="0">
                  <a:solidFill>
                    <a:srgbClr val="F59899"/>
                  </a:solidFill>
                  <a:latin typeface="Glacial Indifference"/>
                </a:rPr>
                <a:t> de </a:t>
              </a:r>
              <a:r>
                <a:rPr lang="en-US" sz="3000" spc="300" dirty="0" err="1">
                  <a:solidFill>
                    <a:srgbClr val="F59899"/>
                  </a:solidFill>
                  <a:latin typeface="Glacial Indifference"/>
                </a:rPr>
                <a:t>tâches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 state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 tableau de taches.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contient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description (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texte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689509"/>
            <a:ext cx="7023808" cy="1335390"/>
            <a:chOff x="0" y="-66675"/>
            <a:chExt cx="9365077" cy="178052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Ajouter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formulaire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d’ajouter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nouvelle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471375"/>
            <a:ext cx="7023808" cy="1335390"/>
            <a:chOff x="0" y="-66675"/>
            <a:chExt cx="9365077" cy="178052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Valider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avant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l’ajout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La description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peut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être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vide, et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doit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contenir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au minimum 5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caractères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23975"/>
            <a:ext cx="7023808" cy="1335390"/>
            <a:chOff x="0" y="-66675"/>
            <a:chExt cx="9365077" cy="178052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BONUS :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Supprimer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une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tâche</a:t>
              </a:r>
              <a:endParaRPr kumimoji="0" 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Trouvez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moyen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supprimer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une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tâche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de la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liste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A06C588-E8D9-453B-B409-9B0B061BA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02" y="2917913"/>
            <a:ext cx="1125736" cy="11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02996" y="1384863"/>
            <a:ext cx="102820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Create React App - Toolchain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683199"/>
            <a:ext cx="5349096" cy="1455362"/>
            <a:chOff x="0" y="-38100"/>
            <a:chExt cx="7132128" cy="194048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Development Server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Exécuter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son code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localement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,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comme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sur un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vrai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serveur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52902"/>
            <a:ext cx="5349096" cy="1455362"/>
            <a:chOff x="0" y="-38100"/>
            <a:chExt cx="7132128" cy="194048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Modularité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Facilité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découper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l’application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en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différents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683199"/>
            <a:ext cx="5349096" cy="1455362"/>
            <a:chOff x="0" y="-38100"/>
            <a:chExt cx="7132128" cy="194048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ES6 features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2"/>
              <a:ext cx="7132128" cy="1179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Usage de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encore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supportées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les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navigateurs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52902"/>
            <a:ext cx="5349096" cy="1455362"/>
            <a:chOff x="0" y="-38100"/>
            <a:chExt cx="7132128" cy="194048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Optimisations</a:t>
              </a: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2"/>
              <a:ext cx="6958508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Utilisation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d’outils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400" b="1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build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pour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créer</a:t>
              </a: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du code </a:t>
              </a:r>
              <a:r>
                <a:rPr kumimoji="0" lang="en-US" sz="240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optimisé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pour la prod</a:t>
              </a:r>
              <a:endParaRPr kumimoji="0" lang="en-US" sz="2400" b="1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79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D244B96-F3AB-4988-BA6C-0D14FD85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90512"/>
            <a:ext cx="14306550" cy="97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E7F75C-5FFC-4C11-A0A3-1115428A2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71" y="2914650"/>
            <a:ext cx="7329259" cy="5461932"/>
          </a:xfrm>
          <a:prstGeom prst="rect">
            <a:avLst/>
          </a:prstGeom>
        </p:spPr>
      </p:pic>
      <p:sp>
        <p:nvSpPr>
          <p:cNvPr id="30" name="TextBox 15">
            <a:extLst>
              <a:ext uri="{FF2B5EF4-FFF2-40B4-BE49-F238E27FC236}">
                <a16:creationId xmlns:a16="http://schemas.microsoft.com/office/drawing/2014/main" id="{079CA2E6-B9B0-4E6F-91A4-851FFF5FA66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177416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61D13F8-FF91-4F1E-917A-88C09093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52" y="2886074"/>
            <a:ext cx="7324496" cy="5537179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7D6C7E71-EDF6-43A5-82A1-4F441AD131D2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228517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A6172-7BD8-4F65-832D-9C06ECB5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5"/>
            <a:ext cx="7438796" cy="5416266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3F284E31-2BAA-493F-82BE-18B2A2E01853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77110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838200" y="2524125"/>
            <a:ext cx="14420850" cy="550545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97427" y="1162050"/>
            <a:ext cx="8261873" cy="8229600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38300" y="3850007"/>
            <a:ext cx="7042855" cy="2961619"/>
            <a:chOff x="0" y="133351"/>
            <a:chExt cx="9390473" cy="39488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1"/>
              <a:ext cx="9390473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 dirty="0">
                  <a:solidFill>
                    <a:srgbClr val="1AAEA6"/>
                  </a:solidFill>
                  <a:latin typeface="VT323"/>
                </a:rPr>
                <a:t>Renaud Dumont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57698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 dirty="0" err="1">
                  <a:solidFill>
                    <a:srgbClr val="F59899"/>
                  </a:solidFill>
                  <a:latin typeface="Glacial Indifference Bold"/>
                </a:rPr>
                <a:t>Développeur</a:t>
              </a:r>
              <a:r>
                <a:rPr lang="en-US" sz="3400" spc="204" dirty="0">
                  <a:solidFill>
                    <a:srgbClr val="F59899"/>
                  </a:solidFill>
                  <a:latin typeface="Glacial Indifference Bold"/>
                </a:rPr>
                <a:t> / MVP Reconnect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05731"/>
              <a:ext cx="9365077" cy="13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Coach et Support technique pendant les stages au MIC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35C3B-DF39-49E3-A4AC-2D91F4D07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11" y="2078618"/>
            <a:ext cx="3526867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EB0B1-1A42-47B2-B448-E57A2AAAA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2" y="2886074"/>
            <a:ext cx="7438797" cy="5416267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Fonctionnement</a:t>
            </a: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 </a:t>
            </a:r>
            <a:r>
              <a:rPr lang="en-US" sz="5500" spc="99" dirty="0" err="1">
                <a:solidFill>
                  <a:srgbClr val="273948"/>
                </a:solidFill>
                <a:latin typeface="Glacial Indifference Bold"/>
              </a:rPr>
              <a:t>classique</a:t>
            </a:r>
            <a:endParaRPr lang="en-US" sz="5500" spc="99" dirty="0">
              <a:solidFill>
                <a:srgbClr val="273948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57591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BB9AF-0343-4CFC-AB53-C4458940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71" y="2914649"/>
            <a:ext cx="7100659" cy="57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6710A5B5-6B98-411D-8F0A-B0CEA8370A9E}"/>
              </a:ext>
            </a:extLst>
          </p:cNvPr>
          <p:cNvSpPr txBox="1"/>
          <p:nvPr/>
        </p:nvSpPr>
        <p:spPr>
          <a:xfrm>
            <a:off x="4805591" y="1384863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Single Page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CD0A-6634-46C4-AF84-0D15BAFEA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91393"/>
            <a:ext cx="7665130" cy="57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402644"/>
              </p:ext>
            </p:extLst>
          </p:nvPr>
        </p:nvGraphicFramePr>
        <p:xfrm>
          <a:off x="1257299" y="2476500"/>
          <a:ext cx="15773400" cy="675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imbriqués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(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hiérarchie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539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16386F-6058-4795-9BF6-C05627AA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457761"/>
              </p:ext>
            </p:extLst>
          </p:nvPr>
        </p:nvGraphicFramePr>
        <p:xfrm>
          <a:off x="1257299" y="1485900"/>
          <a:ext cx="15773400" cy="774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15">
            <a:extLst>
              <a:ext uri="{FF2B5EF4-FFF2-40B4-BE49-F238E27FC236}">
                <a16:creationId xmlns:a16="http://schemas.microsoft.com/office/drawing/2014/main" id="{7D35E819-1E8F-42E9-BB30-4D5E73710C0E}"/>
              </a:ext>
            </a:extLst>
          </p:cNvPr>
          <p:cNvSpPr txBox="1"/>
          <p:nvPr/>
        </p:nvSpPr>
        <p:spPr>
          <a:xfrm>
            <a:off x="4805591" y="183738"/>
            <a:ext cx="8676817" cy="8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Propriété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de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273948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6F73AF4-D671-4D15-A806-AB8A71855C61}"/>
              </a:ext>
            </a:extLst>
          </p:cNvPr>
          <p:cNvSpPr/>
          <p:nvPr/>
        </p:nvSpPr>
        <p:spPr>
          <a:xfrm rot="1453558">
            <a:off x="6536496" y="4314113"/>
            <a:ext cx="685800" cy="266558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51A61C7-3C91-4D70-B7E5-A53A07131950}"/>
              </a:ext>
            </a:extLst>
          </p:cNvPr>
          <p:cNvSpPr/>
          <p:nvPr/>
        </p:nvSpPr>
        <p:spPr>
          <a:xfrm rot="19965942">
            <a:off x="10807864" y="4306970"/>
            <a:ext cx="685800" cy="26814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51D4F-CEA0-4F74-BE85-17464D897A6C}"/>
              </a:ext>
            </a:extLst>
          </p:cNvPr>
          <p:cNvSpPr txBox="1"/>
          <p:nvPr/>
        </p:nvSpPr>
        <p:spPr>
          <a:xfrm>
            <a:off x="1600200" y="4381500"/>
            <a:ext cx="4495800" cy="198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EC2DF-F8DB-40E0-8D65-BF2449AC8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6215" y="3815557"/>
            <a:ext cx="3874338" cy="2547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55842-0162-4021-861A-BBCE679E5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1493" y="4098528"/>
            <a:ext cx="3912186" cy="25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600" y="1380996"/>
            <a:ext cx="15887700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3BE17A-BEEC-4C7E-B1EE-E67790A34FCD}"/>
              </a:ext>
            </a:extLst>
          </p:cNvPr>
          <p:cNvGrpSpPr/>
          <p:nvPr/>
        </p:nvGrpSpPr>
        <p:grpSpPr>
          <a:xfrm>
            <a:off x="304800" y="800100"/>
            <a:ext cx="5991225" cy="5991225"/>
            <a:chOff x="1028700" y="1028700"/>
            <a:chExt cx="5991225" cy="5991225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1028700"/>
              <a:ext cx="5991225" cy="599122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1299328" y="2359668"/>
              <a:ext cx="5459765" cy="3093683"/>
              <a:chOff x="-538276" y="-314141"/>
              <a:chExt cx="7279686" cy="4124911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-538276" y="-314141"/>
                <a:ext cx="7279686" cy="41036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Container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0" i="0" u="none" strike="noStrike" kern="1200" cap="none" spc="80" normalizeH="0" baseline="0" noProof="0" dirty="0">
                    <a:ln>
                      <a:noFill/>
                    </a:ln>
                    <a:solidFill>
                      <a:srgbClr val="273948"/>
                    </a:solidFill>
                    <a:effectLst/>
                    <a:uLnTx/>
                    <a:uFillTx/>
                    <a:latin typeface="VT323"/>
                    <a:ea typeface="+mn-ea"/>
                    <a:cs typeface="+mn-cs"/>
                  </a:rPr>
                  <a:t>VS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0" spc="80" dirty="0">
                    <a:solidFill>
                      <a:srgbClr val="273948"/>
                    </a:solidFill>
                    <a:latin typeface="VT323"/>
                  </a:rPr>
                  <a:t>UI Component</a:t>
                </a:r>
                <a:endParaRPr kumimoji="0" lang="en-US" sz="8000" b="0" i="0" u="none" strike="noStrike" kern="1200" cap="none" spc="8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VT323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533398" y="3085177"/>
                <a:ext cx="5123277" cy="72559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44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610351" y="2220169"/>
            <a:ext cx="4566364" cy="5083210"/>
            <a:chOff x="0" y="-66675"/>
            <a:chExt cx="5301077" cy="31586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358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(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)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Écoute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le cycle de vie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Pas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concerné</a:t>
              </a:r>
              <a:r>
                <a:rPr lang="en-US" sz="2800" spc="84" dirty="0">
                  <a:solidFill>
                    <a:srgbClr val="1AAEA6"/>
                  </a:solidFill>
                  <a:latin typeface="Glacial Indifference"/>
                </a:rPr>
                <a:t> par </a:t>
              </a:r>
              <a:r>
                <a:rPr lang="en-US" sz="2800" spc="84" dirty="0" err="1">
                  <a:solidFill>
                    <a:srgbClr val="1AAEA6"/>
                  </a:solidFill>
                  <a:latin typeface="Glacial Indifference"/>
                </a:rPr>
                <a:t>l’UI</a:t>
              </a: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classe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77650" y="2220169"/>
            <a:ext cx="4566364" cy="5083210"/>
            <a:chOff x="0" y="-66675"/>
            <a:chExt cx="5301077" cy="315868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34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 Component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42386"/>
              <a:ext cx="5301077" cy="2649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Ne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gère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pas d’état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Reçoit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props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S’occupe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2800" spc="84" dirty="0">
                <a:solidFill>
                  <a:srgbClr val="1AAEA6"/>
                </a:solidFill>
                <a:latin typeface="Glacial Indifference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“function”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73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0A4121-B088-408D-BE44-810647EA0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856983"/>
              </p:ext>
            </p:extLst>
          </p:nvPr>
        </p:nvGraphicFramePr>
        <p:xfrm>
          <a:off x="1257299" y="1181100"/>
          <a:ext cx="10553701" cy="805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A15F312C-1914-48EC-BC11-B02B128066A0}"/>
              </a:ext>
            </a:extLst>
          </p:cNvPr>
          <p:cNvSpPr txBox="1"/>
          <p:nvPr/>
        </p:nvSpPr>
        <p:spPr>
          <a:xfrm>
            <a:off x="3926796" y="183738"/>
            <a:ext cx="10434409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Container VS UI Components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131B251-F0DF-46DC-AECF-DD573E9A54E8}"/>
              </a:ext>
            </a:extLst>
          </p:cNvPr>
          <p:cNvSpPr/>
          <p:nvPr/>
        </p:nvSpPr>
        <p:spPr>
          <a:xfrm>
            <a:off x="7030947" y="3086100"/>
            <a:ext cx="685800" cy="1600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E45CABB-51AF-404F-9879-D0C31DF3285F}"/>
              </a:ext>
            </a:extLst>
          </p:cNvPr>
          <p:cNvSpPr/>
          <p:nvPr/>
        </p:nvSpPr>
        <p:spPr>
          <a:xfrm>
            <a:off x="7817613" y="6040728"/>
            <a:ext cx="685800" cy="164305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F8656-90F2-4555-944F-81C743051762}"/>
              </a:ext>
            </a:extLst>
          </p:cNvPr>
          <p:cNvSpPr txBox="1"/>
          <p:nvPr/>
        </p:nvSpPr>
        <p:spPr>
          <a:xfrm>
            <a:off x="12039600" y="1562100"/>
            <a:ext cx="53340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Container 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CC77E-F5AC-44CD-A1D6-5ED569ED0E3F}"/>
              </a:ext>
            </a:extLst>
          </p:cNvPr>
          <p:cNvSpPr txBox="1"/>
          <p:nvPr/>
        </p:nvSpPr>
        <p:spPr>
          <a:xfrm>
            <a:off x="12039600" y="2439769"/>
            <a:ext cx="53340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sz="3600" dirty="0"/>
              <a:t>UI Component</a:t>
            </a:r>
          </a:p>
        </p:txBody>
      </p:sp>
    </p:spTree>
    <p:extLst>
      <p:ext uri="{BB962C8B-B14F-4D97-AF65-F5344CB8AC3E}">
        <p14:creationId xmlns:p14="http://schemas.microsoft.com/office/powerpoint/2010/main" val="5863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5" y="4152900"/>
            <a:ext cx="6071308" cy="3710127"/>
            <a:chOff x="-1" y="-1475704"/>
            <a:chExt cx="8095077" cy="4946835"/>
          </a:xfrm>
        </p:grpSpPr>
        <p:sp>
          <p:nvSpPr>
            <p:cNvPr id="5" name="TextBox 5"/>
            <p:cNvSpPr txBox="1"/>
            <p:nvPr/>
          </p:nvSpPr>
          <p:spPr>
            <a:xfrm>
              <a:off x="-1" y="-1475704"/>
              <a:ext cx="8095077" cy="2389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Affichage</a:t>
              </a: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 </a:t>
              </a:r>
              <a:r>
                <a:rPr kumimoji="0" lang="en-US" sz="5500" b="0" i="0" u="none" strike="noStrike" kern="1200" cap="none" spc="99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Conditionnel</a:t>
              </a:r>
              <a:endPara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2094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Dynamiquement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changer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l’UI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selon</a:t>
              </a: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des conditions au moment du </a:t>
              </a:r>
              <a:r>
                <a:rPr kumimoji="0" lang="en-US" sz="28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rendu</a:t>
              </a:r>
              <a:endParaRPr kumimoji="0" lang="en-US" sz="28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64802B-EC4A-4A51-96A0-4CC54F02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" y="0"/>
            <a:ext cx="77152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3796976"/>
            <a:ext cx="46365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Passer des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fonctions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dans les props pour que les enfants puissant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manipuler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le state d’un parent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0EE3-2562-4CD8-B4C4-5681BCC41AA9}"/>
              </a:ext>
            </a:extLst>
          </p:cNvPr>
          <p:cNvSpPr txBox="1"/>
          <p:nvPr/>
        </p:nvSpPr>
        <p:spPr>
          <a:xfrm>
            <a:off x="10591800" y="1261522"/>
            <a:ext cx="48768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sz="5400" dirty="0"/>
              <a:t>App.js</a:t>
            </a:r>
          </a:p>
          <a:p>
            <a:pPr algn="ctr"/>
            <a:r>
              <a:rPr lang="fr-BE" sz="5400" dirty="0" err="1"/>
              <a:t>AddDeveloper</a:t>
            </a:r>
            <a:r>
              <a:rPr lang="fr-BE" sz="54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496C1-301C-421A-BB25-EACDA11207FF}"/>
              </a:ext>
            </a:extLst>
          </p:cNvPr>
          <p:cNvSpPr txBox="1"/>
          <p:nvPr/>
        </p:nvSpPr>
        <p:spPr>
          <a:xfrm>
            <a:off x="10350102" y="5569667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BE" sz="5400" dirty="0"/>
              <a:t>DeveloperForm.js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DEFC87-4C72-4830-9D1F-4F1B7355A67A}"/>
              </a:ext>
            </a:extLst>
          </p:cNvPr>
          <p:cNvSpPr/>
          <p:nvPr/>
        </p:nvSpPr>
        <p:spPr>
          <a:xfrm>
            <a:off x="12515355" y="3162300"/>
            <a:ext cx="1029690" cy="2737252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515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C86EE4-748E-402B-92FF-691A79336C67}"/>
              </a:ext>
            </a:extLst>
          </p:cNvPr>
          <p:cNvSpPr txBox="1"/>
          <p:nvPr/>
        </p:nvSpPr>
        <p:spPr>
          <a:xfrm>
            <a:off x="10350102" y="6923591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Developer.js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75930" y="3796976"/>
            <a:ext cx="46365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Passer des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fonctions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dans les props pour que les enfants puissant </a:t>
            </a:r>
            <a:r>
              <a:rPr kumimoji="0" lang="en-US" sz="3600" b="0" i="0" u="none" strike="noStrike" kern="1200" cap="none" spc="84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manipuler</a:t>
            </a:r>
            <a:r>
              <a:rPr kumimoji="0" lang="en-US" sz="3600" b="0" i="0" u="none" strike="noStrike" kern="1200" cap="none" spc="84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rPr>
              <a:t> le state d’un parent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0EE3-2562-4CD8-B4C4-5681BCC41AA9}"/>
              </a:ext>
            </a:extLst>
          </p:cNvPr>
          <p:cNvSpPr txBox="1"/>
          <p:nvPr/>
        </p:nvSpPr>
        <p:spPr>
          <a:xfrm>
            <a:off x="9906000" y="800100"/>
            <a:ext cx="62484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App.js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5400" dirty="0" err="1">
                <a:solidFill>
                  <a:prstClr val="white"/>
                </a:solidFill>
                <a:latin typeface="Calibri"/>
              </a:rPr>
              <a:t>DeleteDeveloper</a:t>
            </a: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496C1-301C-421A-BB25-EACDA11207FF}"/>
              </a:ext>
            </a:extLst>
          </p:cNvPr>
          <p:cNvSpPr txBox="1"/>
          <p:nvPr/>
        </p:nvSpPr>
        <p:spPr>
          <a:xfrm>
            <a:off x="10350102" y="3543300"/>
            <a:ext cx="5360196" cy="2578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DeveloperForm.js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DEFC87-4C72-4830-9D1F-4F1B7355A67A}"/>
              </a:ext>
            </a:extLst>
          </p:cNvPr>
          <p:cNvSpPr/>
          <p:nvPr/>
        </p:nvSpPr>
        <p:spPr>
          <a:xfrm>
            <a:off x="12515355" y="2468452"/>
            <a:ext cx="1029690" cy="1328524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613E63B-C05B-4713-A1FF-FCED445092CB}"/>
              </a:ext>
            </a:extLst>
          </p:cNvPr>
          <p:cNvSpPr/>
          <p:nvPr/>
        </p:nvSpPr>
        <p:spPr>
          <a:xfrm>
            <a:off x="12515355" y="5782298"/>
            <a:ext cx="1029690" cy="1328524"/>
          </a:xfrm>
          <a:prstGeom prst="downArrow">
            <a:avLst>
              <a:gd name="adj1" fmla="val 2462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3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864" y="1962150"/>
            <a:ext cx="16233436" cy="8944104"/>
            <a:chOff x="0" y="0"/>
            <a:chExt cx="3005415" cy="1655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655887"/>
            </a:xfrm>
            <a:custGeom>
              <a:avLst/>
              <a:gdLst/>
              <a:ahLst/>
              <a:cxnLst/>
              <a:rect l="l" t="t" r="r" b="b"/>
              <a:pathLst>
                <a:path w="3005415" h="1655887">
                  <a:moveTo>
                    <a:pt x="0" y="0"/>
                  </a:moveTo>
                  <a:lnTo>
                    <a:pt x="0" y="1655887"/>
                  </a:lnTo>
                  <a:lnTo>
                    <a:pt x="3005415" y="1655887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594927"/>
                  </a:moveTo>
                  <a:lnTo>
                    <a:pt x="59690" y="1594927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594927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210550" y="1028700"/>
            <a:ext cx="1866900" cy="18669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981200" y="3643312"/>
            <a:ext cx="14782799" cy="5838832"/>
            <a:chOff x="0" y="133349"/>
            <a:chExt cx="12505735" cy="7785108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49"/>
              <a:ext cx="12505734" cy="13678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 dirty="0" err="1">
                  <a:solidFill>
                    <a:srgbClr val="273948"/>
                  </a:solidFill>
                  <a:latin typeface="VT323"/>
                </a:rPr>
                <a:t>Caractéristiques</a:t>
              </a:r>
              <a:endParaRPr lang="en-US" sz="8000" spc="80" dirty="0">
                <a:solidFill>
                  <a:srgbClr val="273948"/>
                </a:solidFill>
                <a:latin typeface="VT323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6042"/>
              <a:ext cx="12505735" cy="5702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UI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crée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des interfaces complexes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réactives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Syntaxe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déclarative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: simple à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comprendre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et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débuguer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Orienté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composants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un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composant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gère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son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propre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état</a:t>
              </a:r>
              <a:b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</a:b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Technologie </a:t>
              </a:r>
              <a:r>
                <a:rPr lang="en-US" sz="3200" b="1" spc="84" dirty="0" err="1">
                  <a:solidFill>
                    <a:srgbClr val="273948"/>
                  </a:solidFill>
                  <a:latin typeface="Glacial Indifference"/>
                </a:rPr>
                <a:t>agnostique</a:t>
              </a:r>
              <a:r>
                <a:rPr lang="en-US" sz="3200" b="1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: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peu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importe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la stack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technologique</a:t>
              </a:r>
              <a:r>
                <a:rPr lang="en-US" sz="3200" spc="84" dirty="0">
                  <a:solidFill>
                    <a:srgbClr val="273948"/>
                  </a:solidFill>
                  <a:latin typeface="Glacial Indifference"/>
                </a:rPr>
                <a:t> </a:t>
              </a:r>
              <a:r>
                <a:rPr lang="en-US" sz="3200" spc="84" dirty="0" err="1">
                  <a:solidFill>
                    <a:srgbClr val="273948"/>
                  </a:solidFill>
                  <a:latin typeface="Glacial Indifference"/>
                </a:rPr>
                <a:t>utilisée</a:t>
              </a: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  <a:p>
              <a:pPr marL="514350" indent="-514350" algn="ctr">
                <a:lnSpc>
                  <a:spcPts val="4199"/>
                </a:lnSpc>
                <a:buAutoNum type="arabicPeriod"/>
              </a:pPr>
              <a:endParaRPr lang="en-US" sz="3200" spc="84" dirty="0">
                <a:solidFill>
                  <a:srgbClr val="273948"/>
                </a:solidFill>
                <a:latin typeface="Glacial Indifference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7A31EC01-22D0-4417-8430-4F4B0085A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353" y="1398112"/>
            <a:ext cx="1334458" cy="11603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Different flavor of CSS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  <p:txBody>
          <a:bodyPr/>
          <a:lstStyle/>
          <a:p>
            <a:endParaRPr lang="fr-BE" dirty="0"/>
          </a:p>
        </p:txBody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31544"/>
            <a:ext cx="2813758" cy="3307550"/>
            <a:chOff x="0" y="-66675"/>
            <a:chExt cx="3751677" cy="441006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Fichier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69"/>
              <a:ext cx="3523077" cy="364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Création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d’un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fichier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CSS par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composant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Le scope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n’est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 pas </a:t>
              </a:r>
              <a:r>
                <a:rPr lang="en-US" sz="2400" spc="96" dirty="0" err="1">
                  <a:solidFill>
                    <a:srgbClr val="1AAEA6"/>
                  </a:solidFill>
                  <a:latin typeface="Glacial Indifference"/>
                </a:rPr>
                <a:t>délimité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31544"/>
            <a:ext cx="2813758" cy="3307550"/>
            <a:chOff x="0" y="-66675"/>
            <a:chExt cx="3751677" cy="441006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CSS inline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69"/>
              <a:ext cx="3523077" cy="364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Scope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limité</a:t>
              </a: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.</a:t>
              </a: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b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</a:br>
              <a:r>
                <a:rPr lang="en-US" sz="2400" spc="96" dirty="0">
                  <a:solidFill>
                    <a:srgbClr val="1AAEA6"/>
                  </a:solidFill>
                  <a:latin typeface="Glacial Indifference"/>
                </a:rPr>
                <a:t>F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onctionnalités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réduites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(ex: media queries, pseudo-elements)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31544"/>
            <a:ext cx="2813758" cy="3769216"/>
            <a:chOff x="0" y="-66675"/>
            <a:chExt cx="3751677" cy="502562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Autres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701370"/>
              <a:ext cx="3523077" cy="42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Styled Components</a:t>
              </a: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b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stylisés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.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Permet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d’utiliser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toute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la </a:t>
              </a:r>
              <a:r>
                <a:rPr kumimoji="0" lang="en-US" sz="2400" b="0" i="0" u="none" strike="noStrike" kern="1200" cap="none" spc="96" normalizeH="0" baseline="0" noProof="0" dirty="0" err="1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syntaxe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CSS.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31544"/>
            <a:ext cx="2813758" cy="3379286"/>
            <a:chOff x="0" y="-66675"/>
            <a:chExt cx="3751677" cy="450571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Beaucoup </a:t>
              </a:r>
              <a:r>
                <a:rPr kumimoji="0" lang="en-US" sz="3000" b="0" i="0" u="none" strike="noStrike" kern="1200" cap="none" spc="300" normalizeH="0" baseline="0" noProof="0" dirty="0" err="1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d’autres</a:t>
              </a:r>
              <a:r>
                <a:rPr kumimoji="0" lang="en-US" sz="3000" b="0" i="0" u="none" strike="noStrike" kern="1200" cap="none" spc="300" normalizeH="0" baseline="0" noProof="0" dirty="0">
                  <a:ln>
                    <a:noFill/>
                  </a:ln>
                  <a:solidFill>
                    <a:srgbClr val="F59899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3026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Materialize CSS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400" spc="96" dirty="0">
                <a:solidFill>
                  <a:srgbClr val="1AAEA6"/>
                </a:solidFill>
                <a:latin typeface="Glacial Indifference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96" normalizeH="0" baseline="0" noProof="0" dirty="0">
                  <a:ln>
                    <a:noFill/>
                  </a:ln>
                  <a:solidFill>
                    <a:srgbClr val="1AAEA6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CSS en JS et generation de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465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20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WHAT INSPIRES US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357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It is better to fail in originality than to succeed in imitation.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16" b="0" i="0" u="none" strike="noStrike" kern="1200" cap="none" spc="221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HERMAN MELVILLE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341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7424" y="1700148"/>
            <a:ext cx="16233436" cy="6886704"/>
            <a:chOff x="0" y="0"/>
            <a:chExt cx="3005415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274986"/>
            </a:xfrm>
            <a:custGeom>
              <a:avLst/>
              <a:gdLst/>
              <a:ahLst/>
              <a:cxnLst/>
              <a:rect l="l" t="t" r="r" b="b"/>
              <a:pathLst>
                <a:path w="3005415" h="1274986">
                  <a:moveTo>
                    <a:pt x="0" y="0"/>
                  </a:moveTo>
                  <a:lnTo>
                    <a:pt x="0" y="1274986"/>
                  </a:lnTo>
                  <a:lnTo>
                    <a:pt x="3005415" y="1274986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214026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3536264"/>
            <a:ext cx="7652455" cy="3214472"/>
            <a:chOff x="0" y="0"/>
            <a:chExt cx="10203273" cy="4285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0203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MISSION AND VISION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04797"/>
              <a:ext cx="9212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GOALS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20077"/>
              <a:ext cx="9365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reports, speeches and more.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55121" y="1304811"/>
            <a:ext cx="7707485" cy="7677377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-304800"/>
            <a:ext cx="13106400" cy="109728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1601450" cy="10287000"/>
            <a:chOff x="0" y="0"/>
            <a:chExt cx="154686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620" t="3571" r="7620" b="3571"/>
            <a:stretch>
              <a:fillRect/>
            </a:stretch>
          </p:blipFill>
          <p:spPr>
            <a:xfrm>
              <a:off x="0" y="0"/>
              <a:ext cx="15468600" cy="6604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0" y="7112000"/>
              <a:ext cx="7480300" cy="660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9505" t="3571" r="29505" b="3571"/>
            <a:stretch>
              <a:fillRect/>
            </a:stretch>
          </p:blipFill>
          <p:spPr>
            <a:xfrm>
              <a:off x="7988300" y="7112000"/>
              <a:ext cx="7480300" cy="6604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28399" y="1128049"/>
            <a:ext cx="8030901" cy="803090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46320" y="4107475"/>
            <a:ext cx="5595058" cy="2148249"/>
            <a:chOff x="0" y="0"/>
            <a:chExt cx="7460077" cy="28643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GAMING WITH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7247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used for demonstrations, reports, speeches and more.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81609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4" name="Group 4"/>
          <p:cNvGrpSpPr/>
          <p:nvPr/>
        </p:nvGrpSpPr>
        <p:grpSpPr>
          <a:xfrm>
            <a:off x="1159639" y="3704395"/>
            <a:ext cx="1443942" cy="14439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881609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10156061" y="3145193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0156061" y="6214896"/>
            <a:ext cx="6972300" cy="2562346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159639" y="6774098"/>
            <a:ext cx="1443942" cy="14439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4091" y="3704395"/>
            <a:ext cx="1443942" cy="144394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4091" y="6774098"/>
            <a:ext cx="1443942" cy="144394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273948"/>
                </a:solidFill>
                <a:latin typeface="Glacial Indifference Bold"/>
              </a:rPr>
              <a:t>Gaming Consoles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11277" y="3711774"/>
            <a:ext cx="5349096" cy="1429184"/>
            <a:chOff x="0" y="0"/>
            <a:chExt cx="7132128" cy="190557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11277" y="6781477"/>
            <a:ext cx="5349096" cy="1429184"/>
            <a:chOff x="0" y="0"/>
            <a:chExt cx="7132128" cy="19055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POCKET KYOBI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47460" y="3711774"/>
            <a:ext cx="5349096" cy="1429184"/>
            <a:chOff x="0" y="0"/>
            <a:chExt cx="7132128" cy="190557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REMASTERED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47460" y="6781477"/>
            <a:ext cx="5349096" cy="1429184"/>
            <a:chOff x="0" y="0"/>
            <a:chExt cx="7132128" cy="190557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7132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THE KYOBI MAX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574"/>
              <a:ext cx="6958508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75358" y="-352425"/>
            <a:ext cx="10896600" cy="10991850"/>
          </a:xfrm>
          <a:prstGeom prst="rect">
            <a:avLst/>
          </a:prstGeom>
          <a:solidFill>
            <a:srgbClr val="1AAEA6"/>
          </a:solid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525000" cy="11239500"/>
            <a:chOff x="0" y="0"/>
            <a:chExt cx="12700000" cy="1498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0"/>
              <a:ext cx="12700000" cy="7239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815" r="15815"/>
            <a:stretch>
              <a:fillRect/>
            </a:stretch>
          </p:blipFill>
          <p:spPr>
            <a:xfrm>
              <a:off x="0" y="7747000"/>
              <a:ext cx="12700000" cy="7239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5619608"/>
            <a:ext cx="5595058" cy="3638692"/>
            <a:chOff x="0" y="0"/>
            <a:chExt cx="7460077" cy="485158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OTHER CONSOLES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22972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24632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KYOBI CONSOLES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85704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used for reports and more.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17920" y="1028700"/>
            <a:ext cx="1805940" cy="180594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09786" y="1295400"/>
            <a:ext cx="12668428" cy="7696200"/>
            <a:chOff x="0" y="0"/>
            <a:chExt cx="6693935" cy="4066634"/>
          </a:xfrm>
        </p:grpSpPr>
        <p:sp>
          <p:nvSpPr>
            <p:cNvPr id="4" name="Freeform 4"/>
            <p:cNvSpPr/>
            <p:nvPr/>
          </p:nvSpPr>
          <p:spPr>
            <a:xfrm>
              <a:off x="0" y="3761834"/>
              <a:ext cx="6693935" cy="304800"/>
            </a:xfrm>
            <a:custGeom>
              <a:avLst/>
              <a:gdLst/>
              <a:ahLst/>
              <a:cxnLst/>
              <a:rect l="l" t="t" r="r" b="b"/>
              <a:pathLst>
                <a:path w="6693935" h="304800">
                  <a:moveTo>
                    <a:pt x="6389135" y="0"/>
                  </a:moveTo>
                  <a:lnTo>
                    <a:pt x="0" y="0"/>
                  </a:lnTo>
                  <a:lnTo>
                    <a:pt x="304800" y="304800"/>
                  </a:lnTo>
                  <a:lnTo>
                    <a:pt x="6693935" y="304800"/>
                  </a:lnTo>
                  <a:close/>
                </a:path>
              </a:pathLst>
            </a:custGeom>
            <a:solidFill>
              <a:srgbClr val="1AAE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89135" y="1270"/>
              <a:ext cx="304800" cy="4065364"/>
            </a:xfrm>
            <a:custGeom>
              <a:avLst/>
              <a:gdLst/>
              <a:ahLst/>
              <a:cxnLst/>
              <a:rect l="l" t="t" r="r" b="b"/>
              <a:pathLst>
                <a:path w="304800" h="4065364">
                  <a:moveTo>
                    <a:pt x="304800" y="303530"/>
                  </a:moveTo>
                  <a:lnTo>
                    <a:pt x="0" y="0"/>
                  </a:lnTo>
                  <a:lnTo>
                    <a:pt x="0" y="3760564"/>
                  </a:lnTo>
                  <a:lnTo>
                    <a:pt x="304800" y="4065364"/>
                  </a:lnTo>
                  <a:lnTo>
                    <a:pt x="304800" y="3760564"/>
                  </a:lnTo>
                  <a:close/>
                </a:path>
              </a:pathLst>
            </a:custGeom>
            <a:solidFill>
              <a:srgbClr val="F598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89135" cy="3761834"/>
            </a:xfrm>
            <a:custGeom>
              <a:avLst/>
              <a:gdLst/>
              <a:ahLst/>
              <a:cxnLst/>
              <a:rect l="l" t="t" r="r" b="b"/>
              <a:pathLst>
                <a:path w="6389135" h="3761834">
                  <a:moveTo>
                    <a:pt x="304800" y="0"/>
                  </a:moveTo>
                  <a:lnTo>
                    <a:pt x="0" y="0"/>
                  </a:lnTo>
                  <a:lnTo>
                    <a:pt x="0" y="3761834"/>
                  </a:lnTo>
                  <a:lnTo>
                    <a:pt x="6389135" y="3761834"/>
                  </a:lnTo>
                  <a:lnTo>
                    <a:pt x="6389135" y="0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51046" y="2863991"/>
            <a:ext cx="8585908" cy="4101817"/>
            <a:chOff x="0" y="0"/>
            <a:chExt cx="11447877" cy="5469089"/>
          </a:xfrm>
        </p:grpSpPr>
        <p:sp>
          <p:nvSpPr>
            <p:cNvPr id="8" name="TextBox 8"/>
            <p:cNvSpPr txBox="1"/>
            <p:nvPr/>
          </p:nvSpPr>
          <p:spPr>
            <a:xfrm>
              <a:off x="1993900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INDUSTRY FACTS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69949"/>
              <a:ext cx="11447877" cy="241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08"/>
                </a:lnSpc>
              </a:pPr>
              <a:r>
                <a:rPr lang="en-US" sz="14400">
                  <a:solidFill>
                    <a:srgbClr val="1AAEA6"/>
                  </a:solidFill>
                  <a:latin typeface="VT323"/>
                </a:rPr>
                <a:t>8 OUT OF 10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93700" y="3960241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HOUSEHOLDS OWN A KYOBI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7700" y="4814404"/>
              <a:ext cx="101524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29" y="1782441"/>
            <a:ext cx="6722117" cy="672211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75930" y="4749439"/>
            <a:ext cx="4636514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spc="84">
                <a:solidFill>
                  <a:srgbClr val="1AAEA6"/>
                </a:solidFill>
                <a:latin typeface="Glacial Indifference"/>
              </a:rPr>
              <a:t>Presentations are communication tools that can be demonstrations, reports, and more.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4296" y="1700148"/>
            <a:ext cx="12556786" cy="6886704"/>
            <a:chOff x="0" y="0"/>
            <a:chExt cx="2324730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4729" cy="1274986"/>
            </a:xfrm>
            <a:custGeom>
              <a:avLst/>
              <a:gdLst/>
              <a:ahLst/>
              <a:cxnLst/>
              <a:rect l="l" t="t" r="r" b="b"/>
              <a:pathLst>
                <a:path w="2324729" h="1274986">
                  <a:moveTo>
                    <a:pt x="0" y="0"/>
                  </a:moveTo>
                  <a:lnTo>
                    <a:pt x="0" y="1274986"/>
                  </a:lnTo>
                  <a:lnTo>
                    <a:pt x="2324729" y="1274986"/>
                  </a:lnTo>
                  <a:lnTo>
                    <a:pt x="2324729" y="0"/>
                  </a:lnTo>
                  <a:lnTo>
                    <a:pt x="0" y="0"/>
                  </a:lnTo>
                  <a:close/>
                  <a:moveTo>
                    <a:pt x="2263769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263770" y="59690"/>
                  </a:lnTo>
                  <a:lnTo>
                    <a:pt x="2263770" y="1214026"/>
                  </a:ln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16087" y="3042475"/>
            <a:ext cx="3595989" cy="35959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1943" y="4004085"/>
            <a:ext cx="7995358" cy="2278830"/>
            <a:chOff x="0" y="0"/>
            <a:chExt cx="10660477" cy="30384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9747128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CUTTING-EDGE PERFORMANCE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62165"/>
              <a:ext cx="106604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GAMING REDEFINED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8717"/>
              <a:ext cx="10621585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INTRODUCING KYOBI X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26" y="-3599"/>
            <a:ext cx="18506874" cy="103638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60639" y="-139861"/>
            <a:ext cx="10566722" cy="10566722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60570" y="560070"/>
            <a:ext cx="9166860" cy="916686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17822" y="3483595"/>
            <a:ext cx="6852355" cy="3319810"/>
            <a:chOff x="0" y="0"/>
            <a:chExt cx="9136473" cy="4426413"/>
          </a:xfrm>
        </p:grpSpPr>
        <p:sp>
          <p:nvSpPr>
            <p:cNvPr id="8" name="TextBox 8"/>
            <p:cNvSpPr txBox="1"/>
            <p:nvPr/>
          </p:nvSpPr>
          <p:spPr>
            <a:xfrm>
              <a:off x="0" y="219075"/>
              <a:ext cx="9136473" cy="2588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WHAT SETS</a:t>
              </a:r>
            </a:p>
            <a:p>
              <a:pPr algn="ctr">
                <a:lnSpc>
                  <a:spcPts val="712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OURS APART?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8310" y="3162912"/>
              <a:ext cx="6759852" cy="1263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718" spc="271">
                  <a:solidFill>
                    <a:srgbClr val="1AAEA6"/>
                  </a:solidFill>
                  <a:latin typeface="Glacial Indifference"/>
                </a:rPr>
                <a:t>OUR STRIVE FOR CONSTANT INNOVATION AND CHANGE.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3C6B28-D9E9-4748-97BF-98155584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21" y="2559164"/>
            <a:ext cx="12119759" cy="6089536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 dirty="0">
                <a:solidFill>
                  <a:srgbClr val="1AAEA6"/>
                </a:solidFill>
                <a:latin typeface="Glacial Indifference Bold"/>
              </a:rPr>
              <a:t>Un simple </a:t>
            </a:r>
            <a:r>
              <a:rPr lang="en-US" sz="5500" spc="99" dirty="0" err="1">
                <a:solidFill>
                  <a:srgbClr val="1AAEA6"/>
                </a:solidFill>
                <a:latin typeface="Glacial Indifference Bold"/>
              </a:rPr>
              <a:t>composant</a:t>
            </a:r>
            <a:endParaRPr lang="en-US" sz="5500" spc="99" dirty="0">
              <a:solidFill>
                <a:srgbClr val="1AAEA6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62000" y="-685800"/>
            <a:ext cx="8572500" cy="114681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5453360" y="12382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705858" y="1664970"/>
            <a:ext cx="559505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1AAEA6"/>
                </a:solidFill>
                <a:latin typeface="VT323"/>
              </a:rPr>
              <a:t>THE KYOBI X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06892" y="5048250"/>
            <a:ext cx="7252408" cy="4210050"/>
            <a:chOff x="0" y="0"/>
            <a:chExt cx="9669877" cy="5613400"/>
          </a:xfrm>
        </p:grpSpPr>
        <p:sp>
          <p:nvSpPr>
            <p:cNvPr id="7" name="TextBox 7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FASTEST TECHNOLOGY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UPDATED GRAPHICS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SLEEK AND MINIMAL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8014" y="1380996"/>
            <a:ext cx="14271286" cy="7877304"/>
            <a:chOff x="0" y="0"/>
            <a:chExt cx="2642147" cy="1458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2147" cy="1458383"/>
            </a:xfrm>
            <a:custGeom>
              <a:avLst/>
              <a:gdLst/>
              <a:ahLst/>
              <a:cxnLst/>
              <a:rect l="l" t="t" r="r" b="b"/>
              <a:pathLst>
                <a:path w="2642147" h="1458383">
                  <a:moveTo>
                    <a:pt x="0" y="0"/>
                  </a:moveTo>
                  <a:lnTo>
                    <a:pt x="0" y="1458383"/>
                  </a:lnTo>
                  <a:lnTo>
                    <a:pt x="2642147" y="1458383"/>
                  </a:lnTo>
                  <a:lnTo>
                    <a:pt x="2642147" y="0"/>
                  </a:lnTo>
                  <a:lnTo>
                    <a:pt x="0" y="0"/>
                  </a:lnTo>
                  <a:close/>
                  <a:moveTo>
                    <a:pt x="2581187" y="1397423"/>
                  </a:moveTo>
                  <a:lnTo>
                    <a:pt x="59690" y="1397423"/>
                  </a:lnTo>
                  <a:lnTo>
                    <a:pt x="59690" y="59690"/>
                  </a:lnTo>
                  <a:lnTo>
                    <a:pt x="2581187" y="59690"/>
                  </a:lnTo>
                  <a:lnTo>
                    <a:pt x="2581187" y="1397423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03035" y="2595273"/>
            <a:ext cx="4642555" cy="2858078"/>
            <a:chOff x="0" y="0"/>
            <a:chExt cx="6190073" cy="3810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THE KYOBI AESTHETICS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33398" y="3085177"/>
              <a:ext cx="51232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IN-DEPTH LOOK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24756" y="3948557"/>
            <a:ext cx="3975808" cy="2742183"/>
            <a:chOff x="0" y="0"/>
            <a:chExt cx="5301077" cy="36562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68206" y="3948557"/>
            <a:ext cx="3975808" cy="2742183"/>
            <a:chOff x="0" y="0"/>
            <a:chExt cx="5301077" cy="36562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3010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ORIGINAL COLORWAYS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79159"/>
              <a:ext cx="5301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503" y="1744345"/>
            <a:ext cx="1091000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99">
                <a:solidFill>
                  <a:srgbClr val="273948"/>
                </a:solidFill>
                <a:latin typeface="Glacial Indifference Bold"/>
              </a:rPr>
              <a:t>Dimensions and Characteristics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53360" y="1314450"/>
            <a:ext cx="1805940" cy="18059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12204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6" name="AutoShape 6"/>
          <p:cNvSpPr/>
          <p:nvPr/>
        </p:nvSpPr>
        <p:spPr>
          <a:xfrm>
            <a:off x="52435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7" name="AutoShape 7"/>
          <p:cNvSpPr/>
          <p:nvPr/>
        </p:nvSpPr>
        <p:spPr>
          <a:xfrm>
            <a:off x="9472652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8" name="AutoShape 8"/>
          <p:cNvSpPr/>
          <p:nvPr/>
        </p:nvSpPr>
        <p:spPr>
          <a:xfrm>
            <a:off x="13584555" y="3790950"/>
            <a:ext cx="3581400" cy="52959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9" name="Group 9"/>
          <p:cNvGrpSpPr/>
          <p:nvPr/>
        </p:nvGrpSpPr>
        <p:grpSpPr>
          <a:xfrm>
            <a:off x="1505866" y="4781550"/>
            <a:ext cx="2813758" cy="2327681"/>
            <a:chOff x="0" y="0"/>
            <a:chExt cx="3751677" cy="31035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LIGHTWEIGHT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7927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3" name="Group 13"/>
          <p:cNvGrpSpPr/>
          <p:nvPr/>
        </p:nvGrpSpPr>
        <p:grpSpPr>
          <a:xfrm>
            <a:off x="5627373" y="4781550"/>
            <a:ext cx="2813758" cy="2327681"/>
            <a:chOff x="0" y="0"/>
            <a:chExt cx="3751677" cy="310357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7516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PORTABLE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7013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007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17" name="Group 17"/>
          <p:cNvGrpSpPr/>
          <p:nvPr/>
        </p:nvGrpSpPr>
        <p:grpSpPr>
          <a:xfrm>
            <a:off x="9856473" y="4781550"/>
            <a:ext cx="2813758" cy="2861081"/>
            <a:chOff x="0" y="0"/>
            <a:chExt cx="3751677" cy="38147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SHATTER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PROOF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129877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sp>
        <p:nvSpPr>
          <p:cNvPr id="21" name="AutoShape 21"/>
          <p:cNvSpPr/>
          <p:nvPr/>
        </p:nvSpPr>
        <p:spPr>
          <a:xfrm>
            <a:off x="14241780" y="4191000"/>
            <a:ext cx="2266950" cy="2667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22" name="Group 22"/>
          <p:cNvGrpSpPr/>
          <p:nvPr/>
        </p:nvGrpSpPr>
        <p:grpSpPr>
          <a:xfrm>
            <a:off x="13968376" y="4781550"/>
            <a:ext cx="2813758" cy="2861081"/>
            <a:chOff x="0" y="0"/>
            <a:chExt cx="3751677" cy="381477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37516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TEMPERATURE RESISTANT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412570"/>
              <a:ext cx="352307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used for  reports, speeches and more.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3747" y="-666750"/>
            <a:ext cx="7734300" cy="11620500"/>
          </a:xfrm>
          <a:prstGeom prst="rect">
            <a:avLst/>
          </a:prstGeom>
          <a:solidFill>
            <a:srgbClr val="F59899"/>
          </a:solidFill>
        </p:spPr>
      </p:sp>
      <p:grpSp>
        <p:nvGrpSpPr>
          <p:cNvPr id="3" name="Group 3"/>
          <p:cNvGrpSpPr/>
          <p:nvPr/>
        </p:nvGrpSpPr>
        <p:grpSpPr>
          <a:xfrm>
            <a:off x="11468100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838703" y="1454150"/>
            <a:ext cx="5595058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Building the X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805940" cy="18059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947084"/>
            <a:ext cx="7633408" cy="5311216"/>
            <a:chOff x="0" y="0"/>
            <a:chExt cx="10177877" cy="70816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165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CONSTRUCTION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986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003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PLANNING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3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INSPIRATION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216"/>
              <a:ext cx="101778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tools for demonstrations</a:t>
              </a:r>
            </a:p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used for reports, speeches and more.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114" y="5441245"/>
            <a:ext cx="16138186" cy="5477004"/>
            <a:chOff x="0" y="0"/>
            <a:chExt cx="2987780" cy="1013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013998"/>
            </a:xfrm>
            <a:custGeom>
              <a:avLst/>
              <a:gdLst/>
              <a:ahLst/>
              <a:cxnLst/>
              <a:rect l="l" t="t" r="r" b="b"/>
              <a:pathLst>
                <a:path w="2987780" h="1013998">
                  <a:moveTo>
                    <a:pt x="0" y="0"/>
                  </a:moveTo>
                  <a:lnTo>
                    <a:pt x="0" y="1013998"/>
                  </a:lnTo>
                  <a:lnTo>
                    <a:pt x="2987780" y="101399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953038"/>
                  </a:moveTo>
                  <a:lnTo>
                    <a:pt x="59690" y="95303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95303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65222" y="1276350"/>
            <a:ext cx="10357555" cy="1906270"/>
            <a:chOff x="0" y="0"/>
            <a:chExt cx="13810073" cy="2541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38100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CONSOLE 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11198" y="1816100"/>
              <a:ext cx="12387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A LOOK INTO THE X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51000" y="4302701"/>
            <a:ext cx="3575758" cy="3800265"/>
            <a:chOff x="0" y="0"/>
            <a:chExt cx="4767677" cy="5067020"/>
          </a:xfrm>
        </p:grpSpPr>
        <p:grpSp>
          <p:nvGrpSpPr>
            <p:cNvPr id="8" name="Group 8"/>
            <p:cNvGrpSpPr/>
            <p:nvPr/>
          </p:nvGrpSpPr>
          <p:grpSpPr>
            <a:xfrm>
              <a:off x="618045" y="0"/>
              <a:ext cx="3861788" cy="386178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Seamless Integration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6121" y="4302701"/>
            <a:ext cx="3575758" cy="3800265"/>
            <a:chOff x="0" y="0"/>
            <a:chExt cx="4767677" cy="5067020"/>
          </a:xfrm>
        </p:grpSpPr>
        <p:grpSp>
          <p:nvGrpSpPr>
            <p:cNvPr id="12" name="Group 12"/>
            <p:cNvGrpSpPr/>
            <p:nvPr/>
          </p:nvGrpSpPr>
          <p:grpSpPr>
            <a:xfrm>
              <a:off x="564862" y="0"/>
              <a:ext cx="3861788" cy="386178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New Controllers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9831" y="4302701"/>
            <a:ext cx="3575758" cy="3800265"/>
            <a:chOff x="0" y="0"/>
            <a:chExt cx="4767677" cy="5067020"/>
          </a:xfrm>
        </p:grpSpPr>
        <p:grpSp>
          <p:nvGrpSpPr>
            <p:cNvPr id="16" name="Group 16"/>
            <p:cNvGrpSpPr/>
            <p:nvPr/>
          </p:nvGrpSpPr>
          <p:grpSpPr>
            <a:xfrm>
              <a:off x="452945" y="0"/>
              <a:ext cx="3861788" cy="386178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4412335"/>
              <a:ext cx="47676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Surround Sound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10" y="3651250"/>
            <a:ext cx="4642555" cy="311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80">
                <a:solidFill>
                  <a:srgbClr val="F59899"/>
                </a:solidFill>
                <a:latin typeface="VT323"/>
              </a:rPr>
              <a:t>IMPROVING EVERY RELEASE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6" y="2317203"/>
            <a:ext cx="6642808" cy="5652595"/>
            <a:chOff x="0" y="0"/>
            <a:chExt cx="8857077" cy="7536793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FEEDBACK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INNOVATION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197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BETA TESTING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1709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tools for reports, speeches and more.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5057" y="3648011"/>
            <a:ext cx="6422686" cy="4753104"/>
            <a:chOff x="0" y="0"/>
            <a:chExt cx="1189079" cy="879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129087" y="1885886"/>
            <a:ext cx="2714625" cy="27146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90257" y="3648011"/>
            <a:ext cx="6422686" cy="4753104"/>
            <a:chOff x="0" y="0"/>
            <a:chExt cx="1189079" cy="8799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079" cy="879977"/>
            </a:xfrm>
            <a:custGeom>
              <a:avLst/>
              <a:gdLst/>
              <a:ahLst/>
              <a:cxnLst/>
              <a:rect l="l" t="t" r="r" b="b"/>
              <a:pathLst>
                <a:path w="1189079" h="879977">
                  <a:moveTo>
                    <a:pt x="0" y="0"/>
                  </a:moveTo>
                  <a:lnTo>
                    <a:pt x="0" y="879977"/>
                  </a:lnTo>
                  <a:lnTo>
                    <a:pt x="1189079" y="879977"/>
                  </a:lnTo>
                  <a:lnTo>
                    <a:pt x="1189079" y="0"/>
                  </a:lnTo>
                  <a:lnTo>
                    <a:pt x="0" y="0"/>
                  </a:lnTo>
                  <a:close/>
                  <a:moveTo>
                    <a:pt x="1128119" y="819017"/>
                  </a:moveTo>
                  <a:lnTo>
                    <a:pt x="59690" y="819017"/>
                  </a:lnTo>
                  <a:lnTo>
                    <a:pt x="59690" y="59690"/>
                  </a:lnTo>
                  <a:lnTo>
                    <a:pt x="1128119" y="59690"/>
                  </a:lnTo>
                  <a:lnTo>
                    <a:pt x="1128119" y="819017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422296" y="4984738"/>
            <a:ext cx="4128208" cy="2339951"/>
            <a:chOff x="0" y="0"/>
            <a:chExt cx="5504277" cy="3119935"/>
          </a:xfrm>
        </p:grpSpPr>
        <p:sp>
          <p:nvSpPr>
            <p:cNvPr id="9" name="TextBox 9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87%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WANT AN UPDATED CONSOLE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44287" y="1885886"/>
            <a:ext cx="2714625" cy="27146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37496" y="5064919"/>
            <a:ext cx="4128208" cy="2339951"/>
            <a:chOff x="0" y="0"/>
            <a:chExt cx="5504277" cy="31199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732460"/>
              <a:ext cx="550427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ARE HAPPY WITH KYOBI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74702" y="133350"/>
              <a:ext cx="39548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F59899"/>
                  </a:solidFill>
                  <a:latin typeface="VT323"/>
                </a:rPr>
                <a:t>99%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01050" y="1028700"/>
            <a:ext cx="10668000" cy="8229600"/>
          </a:xfrm>
          <a:prstGeom prst="rect">
            <a:avLst/>
          </a:prstGeom>
          <a:solidFill>
            <a:srgbClr val="2739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55861"/>
            <a:ext cx="612845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80">
                <a:solidFill>
                  <a:srgbClr val="273948"/>
                </a:solidFill>
                <a:latin typeface="VT323"/>
              </a:rPr>
              <a:t>CONSOLE RELEASE DATES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23059"/>
            <a:ext cx="580460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>
                <a:solidFill>
                  <a:srgbClr val="273948"/>
                </a:solidFill>
                <a:latin typeface="Glacial Indifference Bold"/>
              </a:rPr>
              <a:t>AROUND THE WORLD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77811"/>
            <a:ext cx="1805940" cy="180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91475" y="2038350"/>
            <a:ext cx="819150" cy="8191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6906" y="2038350"/>
            <a:ext cx="7023808" cy="1287780"/>
            <a:chOff x="0" y="0"/>
            <a:chExt cx="9365077" cy="17170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JANUARY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6906" y="3739515"/>
            <a:ext cx="7023808" cy="1287780"/>
            <a:chOff x="0" y="0"/>
            <a:chExt cx="9365077" cy="17170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FEBRUARY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6906" y="5521381"/>
            <a:ext cx="7023808" cy="1287780"/>
            <a:chOff x="0" y="0"/>
            <a:chExt cx="9365077" cy="171704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MARCH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6906" y="7273981"/>
            <a:ext cx="7023808" cy="1287780"/>
            <a:chOff x="0" y="0"/>
            <a:chExt cx="9365077" cy="171704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984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APRIL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34035"/>
              <a:ext cx="93650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 for reports, speeches and more.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91475" y="3739515"/>
            <a:ext cx="819150" cy="8191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91475" y="5521381"/>
            <a:ext cx="819150" cy="8191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91475" y="7273981"/>
            <a:ext cx="819150" cy="81915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1028700"/>
            <a:ext cx="8229600" cy="8229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08846" y="5259678"/>
            <a:ext cx="6071308" cy="2056819"/>
            <a:chOff x="0" y="0"/>
            <a:chExt cx="8095077" cy="27424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095077" cy="1166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5500" spc="99">
                  <a:solidFill>
                    <a:srgbClr val="273948"/>
                  </a:solidFill>
                  <a:latin typeface="Glacial Indifference Bold"/>
                </a:rPr>
                <a:t>Introducing the 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00" y="1376540"/>
              <a:ext cx="7460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Presentations are communication tools for reports, and more.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1114296"/>
            <a:ext cx="12175786" cy="8144004"/>
            <a:chOff x="0" y="0"/>
            <a:chExt cx="2254192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4192" cy="1507759"/>
            </a:xfrm>
            <a:custGeom>
              <a:avLst/>
              <a:gdLst/>
              <a:ahLst/>
              <a:cxnLst/>
              <a:rect l="l" t="t" r="r" b="b"/>
              <a:pathLst>
                <a:path w="2254192" h="1507759">
                  <a:moveTo>
                    <a:pt x="0" y="0"/>
                  </a:moveTo>
                  <a:lnTo>
                    <a:pt x="0" y="1507759"/>
                  </a:lnTo>
                  <a:lnTo>
                    <a:pt x="2254192" y="1507759"/>
                  </a:lnTo>
                  <a:lnTo>
                    <a:pt x="2254192" y="0"/>
                  </a:lnTo>
                  <a:lnTo>
                    <a:pt x="0" y="0"/>
                  </a:lnTo>
                  <a:close/>
                  <a:moveTo>
                    <a:pt x="2193232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193232" y="59690"/>
                  </a:lnTo>
                  <a:lnTo>
                    <a:pt x="2193232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65275" y="2132965"/>
            <a:ext cx="7997825" cy="6054090"/>
            <a:chOff x="0" y="0"/>
            <a:chExt cx="10663767" cy="8072120"/>
          </a:xfrm>
        </p:grpSpPr>
        <p:sp>
          <p:nvSpPr>
            <p:cNvPr id="5" name="TextBox 5"/>
            <p:cNvSpPr txBox="1"/>
            <p:nvPr/>
          </p:nvSpPr>
          <p:spPr>
            <a:xfrm>
              <a:off x="3767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341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915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489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606367" y="7706148"/>
              <a:ext cx="2057400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0287000" cy="76073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76073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  <a:moveTo>
                      <a:pt x="0" y="2531533"/>
                    </a:moveTo>
                    <a:lnTo>
                      <a:pt x="10287000" y="2531533"/>
                    </a:lnTo>
                    <a:lnTo>
                      <a:pt x="10287000" y="2544233"/>
                    </a:lnTo>
                    <a:lnTo>
                      <a:pt x="0" y="2544233"/>
                    </a:lnTo>
                    <a:close/>
                    <a:moveTo>
                      <a:pt x="0" y="5063067"/>
                    </a:moveTo>
                    <a:lnTo>
                      <a:pt x="10287000" y="5063067"/>
                    </a:lnTo>
                    <a:lnTo>
                      <a:pt x="10287000" y="5075767"/>
                    </a:lnTo>
                    <a:lnTo>
                      <a:pt x="0" y="5075767"/>
                    </a:lnTo>
                    <a:close/>
                    <a:moveTo>
                      <a:pt x="0" y="7594600"/>
                    </a:moveTo>
                    <a:lnTo>
                      <a:pt x="10287000" y="7594600"/>
                    </a:lnTo>
                    <a:lnTo>
                      <a:pt x="10287000" y="7607300"/>
                    </a:lnTo>
                    <a:lnTo>
                      <a:pt x="0" y="76073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625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60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83908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15442"/>
              <a:ext cx="376767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0812" y="7546975"/>
              <a:ext cx="225954" cy="36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AAEA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376767" y="159173"/>
              <a:ext cx="10287000" cy="7594600"/>
              <a:chOff x="0" y="0"/>
              <a:chExt cx="10287000" cy="75946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965200" y="4277938"/>
                <a:ext cx="2133456" cy="1101499"/>
              </a:xfrm>
              <a:custGeom>
                <a:avLst/>
                <a:gdLst/>
                <a:ahLst/>
                <a:cxnLst/>
                <a:rect l="l" t="t" r="r" b="b"/>
                <a:pathLst>
                  <a:path w="2133456" h="1101499">
                    <a:moveTo>
                      <a:pt x="127000" y="1038282"/>
                    </a:moveTo>
                    <a:cubicBezTo>
                      <a:pt x="126844" y="1003323"/>
                      <a:pt x="98460" y="975065"/>
                      <a:pt x="63500" y="975065"/>
                    </a:cubicBezTo>
                    <a:cubicBezTo>
                      <a:pt x="28540" y="975065"/>
                      <a:pt x="156" y="1003323"/>
                      <a:pt x="0" y="1038282"/>
                    </a:cubicBezTo>
                    <a:cubicBezTo>
                      <a:pt x="156" y="1073241"/>
                      <a:pt x="28540" y="1101499"/>
                      <a:pt x="63500" y="1101499"/>
                    </a:cubicBezTo>
                    <a:cubicBezTo>
                      <a:pt x="98460" y="1101499"/>
                      <a:pt x="126844" y="1073241"/>
                      <a:pt x="127000" y="1038282"/>
                    </a:cubicBezTo>
                    <a:close/>
                    <a:moveTo>
                      <a:pt x="50944" y="1012613"/>
                    </a:moveTo>
                    <a:lnTo>
                      <a:pt x="76056" y="1063951"/>
                    </a:lnTo>
                    <a:lnTo>
                      <a:pt x="2133456" y="51337"/>
                    </a:lnTo>
                    <a:lnTo>
                      <a:pt x="2108344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022600" y="4240390"/>
                <a:ext cx="2126055" cy="471053"/>
              </a:xfrm>
              <a:custGeom>
                <a:avLst/>
                <a:gdLst/>
                <a:ahLst/>
                <a:cxnLst/>
                <a:rect l="l" t="t" r="r" b="b"/>
                <a:pathLst>
                  <a:path w="2126055" h="47105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68656" y="35111"/>
                    </a:moveTo>
                    <a:lnTo>
                      <a:pt x="58344" y="91323"/>
                    </a:lnTo>
                    <a:lnTo>
                      <a:pt x="2115745" y="471053"/>
                    </a:lnTo>
                    <a:lnTo>
                      <a:pt x="2126055" y="41484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080000" y="3141378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1541959"/>
                    </a:moveTo>
                    <a:cubicBezTo>
                      <a:pt x="126844" y="1507000"/>
                      <a:pt x="98459" y="1478742"/>
                      <a:pt x="63500" y="1478742"/>
                    </a:cubicBezTo>
                    <a:cubicBezTo>
                      <a:pt x="28541" y="1478742"/>
                      <a:pt x="156" y="1507000"/>
                      <a:pt x="0" y="1541959"/>
                    </a:cubicBezTo>
                    <a:cubicBezTo>
                      <a:pt x="156" y="1576918"/>
                      <a:pt x="28541" y="1605175"/>
                      <a:pt x="63500" y="1605175"/>
                    </a:cubicBezTo>
                    <a:cubicBezTo>
                      <a:pt x="98459" y="1605175"/>
                      <a:pt x="126844" y="1576918"/>
                      <a:pt x="127000" y="1541959"/>
                    </a:cubicBezTo>
                    <a:close/>
                    <a:moveTo>
                      <a:pt x="46596" y="1518920"/>
                    </a:moveTo>
                    <a:lnTo>
                      <a:pt x="80404" y="1564997"/>
                    </a:lnTo>
                    <a:lnTo>
                      <a:pt x="2137804" y="46077"/>
                    </a:lnTo>
                    <a:lnTo>
                      <a:pt x="2103996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137400" y="2974623"/>
                <a:ext cx="2184400" cy="253010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53010">
                    <a:moveTo>
                      <a:pt x="127000" y="189794"/>
                    </a:moveTo>
                    <a:cubicBezTo>
                      <a:pt x="126843" y="154834"/>
                      <a:pt x="98460" y="126577"/>
                      <a:pt x="63500" y="126577"/>
                    </a:cubicBezTo>
                    <a:cubicBezTo>
                      <a:pt x="28540" y="126577"/>
                      <a:pt x="157" y="154834"/>
                      <a:pt x="0" y="189794"/>
                    </a:cubicBezTo>
                    <a:cubicBezTo>
                      <a:pt x="157" y="224753"/>
                      <a:pt x="28540" y="253010"/>
                      <a:pt x="63500" y="253010"/>
                    </a:cubicBezTo>
                    <a:cubicBezTo>
                      <a:pt x="98460" y="253010"/>
                      <a:pt x="126843" y="224753"/>
                      <a:pt x="127000" y="189794"/>
                    </a:cubicBezTo>
                    <a:close/>
                    <a:moveTo>
                      <a:pt x="61756" y="161272"/>
                    </a:moveTo>
                    <a:lnTo>
                      <a:pt x="65244" y="218315"/>
                    </a:lnTo>
                    <a:lnTo>
                      <a:pt x="2122644" y="91739"/>
                    </a:lnTo>
                    <a:lnTo>
                      <a:pt x="2119156" y="34695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965200" y="2126769"/>
                <a:ext cx="2134677" cy="1227441"/>
              </a:xfrm>
              <a:custGeom>
                <a:avLst/>
                <a:gdLst/>
                <a:ahLst/>
                <a:cxnLst/>
                <a:rect l="l" t="t" r="r" b="b"/>
                <a:pathLst>
                  <a:path w="2134677" h="1227441">
                    <a:moveTo>
                      <a:pt x="127000" y="1164224"/>
                    </a:moveTo>
                    <a:cubicBezTo>
                      <a:pt x="126844" y="1129265"/>
                      <a:pt x="98460" y="1101008"/>
                      <a:pt x="63500" y="1101008"/>
                    </a:cubicBezTo>
                    <a:cubicBezTo>
                      <a:pt x="28540" y="1101008"/>
                      <a:pt x="156" y="1129265"/>
                      <a:pt x="0" y="1164224"/>
                    </a:cubicBezTo>
                    <a:cubicBezTo>
                      <a:pt x="156" y="1199183"/>
                      <a:pt x="28540" y="1227441"/>
                      <a:pt x="63500" y="1227441"/>
                    </a:cubicBezTo>
                    <a:cubicBezTo>
                      <a:pt x="98460" y="1227441"/>
                      <a:pt x="126844" y="1199183"/>
                      <a:pt x="127000" y="1164224"/>
                    </a:cubicBezTo>
                    <a:close/>
                    <a:moveTo>
                      <a:pt x="49723" y="1139190"/>
                    </a:moveTo>
                    <a:lnTo>
                      <a:pt x="77277" y="1189259"/>
                    </a:lnTo>
                    <a:lnTo>
                      <a:pt x="2134677" y="50069"/>
                    </a:lnTo>
                    <a:lnTo>
                      <a:pt x="2107123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022600" y="2088587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5621" y="45128"/>
                    </a:moveTo>
                    <a:lnTo>
                      <a:pt x="41379" y="81305"/>
                    </a:lnTo>
                    <a:lnTo>
                      <a:pt x="2098779" y="2612838"/>
                    </a:lnTo>
                    <a:lnTo>
                      <a:pt x="2143021" y="2576661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080000" y="3267283"/>
                <a:ext cx="2136848" cy="1479271"/>
              </a:xfrm>
              <a:custGeom>
                <a:avLst/>
                <a:gdLst/>
                <a:ahLst/>
                <a:cxnLst/>
                <a:rect l="l" t="t" r="r" b="b"/>
                <a:pathLst>
                  <a:path w="2136848" h="1479271">
                    <a:moveTo>
                      <a:pt x="127000" y="1416054"/>
                    </a:moveTo>
                    <a:cubicBezTo>
                      <a:pt x="126844" y="1381095"/>
                      <a:pt x="98459" y="1352837"/>
                      <a:pt x="63500" y="1352837"/>
                    </a:cubicBezTo>
                    <a:cubicBezTo>
                      <a:pt x="28541" y="1352837"/>
                      <a:pt x="156" y="1381095"/>
                      <a:pt x="0" y="1416054"/>
                    </a:cubicBezTo>
                    <a:cubicBezTo>
                      <a:pt x="156" y="1451013"/>
                      <a:pt x="28541" y="1479270"/>
                      <a:pt x="63500" y="1479270"/>
                    </a:cubicBezTo>
                    <a:cubicBezTo>
                      <a:pt x="98459" y="1479270"/>
                      <a:pt x="126844" y="1451013"/>
                      <a:pt x="127000" y="1416054"/>
                    </a:cubicBezTo>
                    <a:close/>
                    <a:moveTo>
                      <a:pt x="47552" y="1392343"/>
                    </a:moveTo>
                    <a:lnTo>
                      <a:pt x="79448" y="1439765"/>
                    </a:lnTo>
                    <a:lnTo>
                      <a:pt x="2136848" y="47421"/>
                    </a:lnTo>
                    <a:lnTo>
                      <a:pt x="210495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137400" y="696243"/>
                <a:ext cx="2184400" cy="2657967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657967">
                    <a:moveTo>
                      <a:pt x="127000" y="2594750"/>
                    </a:moveTo>
                    <a:cubicBezTo>
                      <a:pt x="126843" y="2559791"/>
                      <a:pt x="98460" y="2531534"/>
                      <a:pt x="63500" y="2531534"/>
                    </a:cubicBezTo>
                    <a:cubicBezTo>
                      <a:pt x="28540" y="2531534"/>
                      <a:pt x="157" y="2559791"/>
                      <a:pt x="0" y="2594750"/>
                    </a:cubicBezTo>
                    <a:cubicBezTo>
                      <a:pt x="157" y="2629709"/>
                      <a:pt x="28540" y="2657967"/>
                      <a:pt x="63500" y="2657967"/>
                    </a:cubicBezTo>
                    <a:cubicBezTo>
                      <a:pt x="98460" y="2657967"/>
                      <a:pt x="126843" y="2629709"/>
                      <a:pt x="127000" y="2594750"/>
                    </a:cubicBezTo>
                    <a:close/>
                    <a:moveTo>
                      <a:pt x="41379" y="2576661"/>
                    </a:moveTo>
                    <a:lnTo>
                      <a:pt x="85621" y="2612839"/>
                    </a:lnTo>
                    <a:lnTo>
                      <a:pt x="2143021" y="81306"/>
                    </a:lnTo>
                    <a:lnTo>
                      <a:pt x="2098779" y="45128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965200" y="3526058"/>
                <a:ext cx="2143021" cy="2612839"/>
              </a:xfrm>
              <a:custGeom>
                <a:avLst/>
                <a:gdLst/>
                <a:ahLst/>
                <a:cxnLst/>
                <a:rect l="l" t="t" r="r" b="b"/>
                <a:pathLst>
                  <a:path w="2143021" h="2612839">
                    <a:moveTo>
                      <a:pt x="127000" y="2549622"/>
                    </a:moveTo>
                    <a:cubicBezTo>
                      <a:pt x="126844" y="2514663"/>
                      <a:pt x="98460" y="2486405"/>
                      <a:pt x="63500" y="2486405"/>
                    </a:cubicBezTo>
                    <a:cubicBezTo>
                      <a:pt x="28540" y="2486405"/>
                      <a:pt x="156" y="2514663"/>
                      <a:pt x="0" y="2549622"/>
                    </a:cubicBezTo>
                    <a:cubicBezTo>
                      <a:pt x="156" y="2584581"/>
                      <a:pt x="28540" y="2612839"/>
                      <a:pt x="63500" y="2612839"/>
                    </a:cubicBezTo>
                    <a:cubicBezTo>
                      <a:pt x="98460" y="2612839"/>
                      <a:pt x="126844" y="2584581"/>
                      <a:pt x="127000" y="2549622"/>
                    </a:cubicBezTo>
                    <a:close/>
                    <a:moveTo>
                      <a:pt x="41379" y="2531533"/>
                    </a:moveTo>
                    <a:lnTo>
                      <a:pt x="85621" y="2567711"/>
                    </a:lnTo>
                    <a:lnTo>
                      <a:pt x="2143021" y="36177"/>
                    </a:lnTo>
                    <a:lnTo>
                      <a:pt x="2098779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022600" y="616324"/>
                <a:ext cx="2144188" cy="2991039"/>
              </a:xfrm>
              <a:custGeom>
                <a:avLst/>
                <a:gdLst/>
                <a:ahLst/>
                <a:cxnLst/>
                <a:rect l="l" t="t" r="r" b="b"/>
                <a:pathLst>
                  <a:path w="2144188" h="2991039">
                    <a:moveTo>
                      <a:pt x="127000" y="2927823"/>
                    </a:moveTo>
                    <a:cubicBezTo>
                      <a:pt x="126844" y="2892864"/>
                      <a:pt x="98459" y="2864606"/>
                      <a:pt x="63500" y="2864606"/>
                    </a:cubicBezTo>
                    <a:cubicBezTo>
                      <a:pt x="28541" y="2864606"/>
                      <a:pt x="156" y="2892864"/>
                      <a:pt x="0" y="2927823"/>
                    </a:cubicBezTo>
                    <a:cubicBezTo>
                      <a:pt x="156" y="2962782"/>
                      <a:pt x="28541" y="2991040"/>
                      <a:pt x="63500" y="2991040"/>
                    </a:cubicBezTo>
                    <a:cubicBezTo>
                      <a:pt x="98459" y="2991040"/>
                      <a:pt x="126844" y="2962782"/>
                      <a:pt x="127000" y="2927823"/>
                    </a:cubicBezTo>
                    <a:close/>
                    <a:moveTo>
                      <a:pt x="40212" y="2911263"/>
                    </a:moveTo>
                    <a:lnTo>
                      <a:pt x="86788" y="2944382"/>
                    </a:lnTo>
                    <a:lnTo>
                      <a:pt x="2144188" y="33119"/>
                    </a:lnTo>
                    <a:lnTo>
                      <a:pt x="2097612" y="0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5080000" y="569667"/>
                <a:ext cx="2137804" cy="1605175"/>
              </a:xfrm>
              <a:custGeom>
                <a:avLst/>
                <a:gdLst/>
                <a:ahLst/>
                <a:cxnLst/>
                <a:rect l="l" t="t" r="r" b="b"/>
                <a:pathLst>
                  <a:path w="2137804" h="1605175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80404" y="40178"/>
                    </a:moveTo>
                    <a:lnTo>
                      <a:pt x="46596" y="86255"/>
                    </a:lnTo>
                    <a:lnTo>
                      <a:pt x="2103996" y="1605175"/>
                    </a:lnTo>
                    <a:lnTo>
                      <a:pt x="2137804" y="1559098"/>
                    </a:lnTo>
                    <a:close/>
                  </a:path>
                </a:pathLst>
              </a:custGeom>
              <a:solidFill>
                <a:srgbClr val="1AAEA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7137400" y="2088587"/>
                <a:ext cx="2184400" cy="126562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1265623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77277" y="38182"/>
                    </a:moveTo>
                    <a:lnTo>
                      <a:pt x="49723" y="88251"/>
                    </a:lnTo>
                    <a:lnTo>
                      <a:pt x="2107123" y="1227441"/>
                    </a:lnTo>
                    <a:lnTo>
                      <a:pt x="2134677" y="1177372"/>
                    </a:lnTo>
                    <a:close/>
                    <a:moveTo>
                      <a:pt x="2184400" y="1202406"/>
                    </a:moveTo>
                    <a:cubicBezTo>
                      <a:pt x="2184243" y="1167447"/>
                      <a:pt x="2155860" y="1139190"/>
                      <a:pt x="2120900" y="1139190"/>
                    </a:cubicBezTo>
                    <a:cubicBezTo>
                      <a:pt x="2085940" y="1139190"/>
                      <a:pt x="2057557" y="1167447"/>
                      <a:pt x="2057400" y="1202406"/>
                    </a:cubicBezTo>
                    <a:cubicBezTo>
                      <a:pt x="2057557" y="1237365"/>
                      <a:pt x="2085940" y="1265623"/>
                      <a:pt x="2120900" y="1265623"/>
                    </a:cubicBezTo>
                    <a:cubicBezTo>
                      <a:pt x="2155860" y="1265623"/>
                      <a:pt x="2184243" y="1237365"/>
                      <a:pt x="2184400" y="1202406"/>
                    </a:cubicBezTo>
                    <a:close/>
                  </a:path>
                </a:pathLst>
              </a:custGeom>
              <a:solidFill>
                <a:srgbClr val="1AAEA6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11664242" y="2847375"/>
            <a:ext cx="5595058" cy="4677846"/>
            <a:chOff x="0" y="0"/>
            <a:chExt cx="7460077" cy="623712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33350"/>
              <a:ext cx="746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1AAEA6"/>
                  </a:solidFill>
                  <a:latin typeface="VT323"/>
                </a:rPr>
                <a:t>THE FUTURE OF GAMING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170370"/>
              <a:ext cx="71806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F59899"/>
                  </a:solidFill>
                  <a:latin typeface="Glacial Indifference Bold"/>
                </a:rPr>
                <a:t>GROWING POPULARITY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4160042"/>
              <a:ext cx="7460077" cy="207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1AAEA6"/>
                  </a:solidFill>
                  <a:latin typeface="Glacial Indifference"/>
                </a:rPr>
                <a:t>Presentations are communication tools that can be demonstrations, reports, and more.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71498"/>
            <a:ext cx="12632986" cy="8144004"/>
            <a:chOff x="0" y="0"/>
            <a:chExt cx="2338837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8837" cy="1507759"/>
            </a:xfrm>
            <a:custGeom>
              <a:avLst/>
              <a:gdLst/>
              <a:ahLst/>
              <a:cxnLst/>
              <a:rect l="l" t="t" r="r" b="b"/>
              <a:pathLst>
                <a:path w="2338837" h="1507759">
                  <a:moveTo>
                    <a:pt x="0" y="0"/>
                  </a:moveTo>
                  <a:lnTo>
                    <a:pt x="0" y="1507759"/>
                  </a:lnTo>
                  <a:lnTo>
                    <a:pt x="2338837" y="1507759"/>
                  </a:lnTo>
                  <a:lnTo>
                    <a:pt x="2338837" y="0"/>
                  </a:lnTo>
                  <a:lnTo>
                    <a:pt x="0" y="0"/>
                  </a:lnTo>
                  <a:close/>
                  <a:moveTo>
                    <a:pt x="2277877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2277877" y="59690"/>
                  </a:lnTo>
                  <a:lnTo>
                    <a:pt x="2277877" y="1446799"/>
                  </a:ln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68075" y="2147887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2409" y="4117577"/>
            <a:ext cx="464255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ETAT D’UN</a:t>
            </a:r>
            <a:b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</a:br>
            <a:r>
              <a:rPr kumimoji="0" lang="en-US" sz="8000" b="0" i="0" u="none" strike="noStrike" kern="1200" cap="none" spc="80" normalizeH="0" baseline="0" noProof="0" dirty="0">
                <a:ln>
                  <a:noFill/>
                </a:ln>
                <a:solidFill>
                  <a:srgbClr val="F59899"/>
                </a:solidFill>
                <a:effectLst/>
                <a:uLnTx/>
                <a:uFillTx/>
                <a:latin typeface="VT323"/>
                <a:ea typeface="+mn-ea"/>
                <a:cs typeface="+mn-cs"/>
              </a:rPr>
              <a:t>COMPOSANT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47905" y="2267197"/>
            <a:ext cx="8372567" cy="5514871"/>
            <a:chOff x="0" y="-66675"/>
            <a:chExt cx="8857077" cy="387759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4508"/>
              <a:ext cx="8857077" cy="761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Les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données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qui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doivent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être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présentées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par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ce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76525"/>
              <a:ext cx="7460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UI-STATE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27708"/>
              <a:ext cx="8857077" cy="38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L’état</a:t>
              </a:r>
              <a:r>
                <a:rPr kumimoji="0" lang="en-US" sz="4400" b="0" i="0" u="none" strike="noStrike" kern="1200" cap="none" spc="84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 visual du </a:t>
              </a:r>
              <a:r>
                <a:rPr kumimoji="0" lang="en-US" sz="4400" b="0" i="0" u="none" strike="noStrike" kern="1200" cap="none" spc="84" normalizeH="0" baseline="0" noProof="0" dirty="0" err="1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"/>
                  <a:ea typeface="+mn-ea"/>
                  <a:cs typeface="+mn-cs"/>
                </a:rPr>
                <a:t>composant</a:t>
              </a:r>
              <a:endParaRPr kumimoji="0" lang="en-US" sz="4400" b="0" i="0" u="none" strike="noStrike" kern="1200" cap="none" spc="8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40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A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25200" y="-666750"/>
            <a:ext cx="7734300" cy="11620500"/>
          </a:xfrm>
          <a:prstGeom prst="rect">
            <a:avLst/>
          </a:prstGeom>
          <a:solidFill>
            <a:srgbClr val="273948"/>
          </a:solidFill>
        </p:spPr>
      </p:sp>
      <p:grpSp>
        <p:nvGrpSpPr>
          <p:cNvPr id="3" name="Group 3"/>
          <p:cNvGrpSpPr/>
          <p:nvPr/>
        </p:nvGrpSpPr>
        <p:grpSpPr>
          <a:xfrm>
            <a:off x="11449553" y="-133350"/>
            <a:ext cx="6819900" cy="10553700"/>
            <a:chOff x="0" y="0"/>
            <a:chExt cx="9093200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0"/>
              <a:ext cx="9093200" cy="4351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4859867"/>
              <a:ext cx="9093200" cy="4351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86" t="19404" r="25086" b="19404"/>
            <a:stretch>
              <a:fillRect/>
            </a:stretch>
          </p:blipFill>
          <p:spPr>
            <a:xfrm>
              <a:off x="0" y="9719733"/>
              <a:ext cx="9093200" cy="4351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1333500"/>
            <a:ext cx="6128455" cy="1838269"/>
            <a:chOff x="0" y="0"/>
            <a:chExt cx="8171273" cy="2451025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0"/>
              <a:ext cx="8171273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MEET THE 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5431"/>
              <a:ext cx="77394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BEHIND KYOBI X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86800" y="1333500"/>
            <a:ext cx="1805940" cy="18059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94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240332" y="5048250"/>
            <a:ext cx="7252408" cy="4210050"/>
            <a:chOff x="0" y="0"/>
            <a:chExt cx="9669877" cy="5613400"/>
          </a:xfrm>
        </p:grpSpPr>
        <p:sp>
          <p:nvSpPr>
            <p:cNvPr id="13" name="TextBox 13"/>
            <p:cNvSpPr txBox="1"/>
            <p:nvPr/>
          </p:nvSpPr>
          <p:spPr>
            <a:xfrm>
              <a:off x="304800" y="2043524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BELINDA CARLISLE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11640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Lead Designer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4190599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LEENA MARICK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58715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Senior Programmer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4800" y="-66675"/>
              <a:ext cx="9365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300">
                  <a:solidFill>
                    <a:srgbClr val="273948"/>
                  </a:solidFill>
                  <a:latin typeface="Glacial Indifference"/>
                </a:rPr>
                <a:t>BRAEDEN JEFFRIES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01441"/>
              <a:ext cx="96698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2800" spc="84">
                  <a:solidFill>
                    <a:srgbClr val="273948"/>
                  </a:solidFill>
                  <a:latin typeface="Glacial Indifference"/>
                </a:rPr>
                <a:t>President and CEO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1694288"/>
            <a:ext cx="16138186" cy="7115304"/>
            <a:chOff x="0" y="0"/>
            <a:chExt cx="2987780" cy="1317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7780" cy="1317308"/>
            </a:xfrm>
            <a:custGeom>
              <a:avLst/>
              <a:gdLst/>
              <a:ahLst/>
              <a:cxnLst/>
              <a:rect l="l" t="t" r="r" b="b"/>
              <a:pathLst>
                <a:path w="2987780" h="1317308">
                  <a:moveTo>
                    <a:pt x="0" y="0"/>
                  </a:moveTo>
                  <a:lnTo>
                    <a:pt x="0" y="1317308"/>
                  </a:lnTo>
                  <a:lnTo>
                    <a:pt x="2987780" y="1317308"/>
                  </a:lnTo>
                  <a:lnTo>
                    <a:pt x="2987780" y="0"/>
                  </a:lnTo>
                  <a:lnTo>
                    <a:pt x="0" y="0"/>
                  </a:lnTo>
                  <a:close/>
                  <a:moveTo>
                    <a:pt x="2926820" y="1256348"/>
                  </a:moveTo>
                  <a:lnTo>
                    <a:pt x="59690" y="1256348"/>
                  </a:lnTo>
                  <a:lnTo>
                    <a:pt x="59690" y="59690"/>
                  </a:lnTo>
                  <a:lnTo>
                    <a:pt x="2926820" y="59690"/>
                  </a:lnTo>
                  <a:lnTo>
                    <a:pt x="2926820" y="1256348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58788" y="1920192"/>
            <a:ext cx="817042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spc="99">
                <a:solidFill>
                  <a:srgbClr val="1AAEA6"/>
                </a:solidFill>
                <a:latin typeface="Glacial Indifference Bold"/>
              </a:rPr>
              <a:t>Reach Us Here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1434" y="3857710"/>
            <a:ext cx="2623113" cy="26231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32444" y="3857710"/>
            <a:ext cx="2623113" cy="26231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33453" y="3857710"/>
            <a:ext cx="2623113" cy="262311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700373" y="6896701"/>
            <a:ext cx="3685235" cy="1417115"/>
            <a:chOff x="0" y="0"/>
            <a:chExt cx="4913647" cy="188948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FACEBOOK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01382" y="6896701"/>
            <a:ext cx="3685235" cy="1417115"/>
            <a:chOff x="0" y="0"/>
            <a:chExt cx="4913647" cy="188948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TWITTER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02392" y="6896701"/>
            <a:ext cx="3685235" cy="1417115"/>
            <a:chOff x="0" y="0"/>
            <a:chExt cx="4913647" cy="18894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91364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59899"/>
                  </a:solidFill>
                  <a:latin typeface="Glacial Indifference"/>
                </a:rPr>
                <a:t>INSTAGRAM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646" y="706482"/>
              <a:ext cx="4894356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96">
                  <a:solidFill>
                    <a:srgbClr val="1AAEA6"/>
                  </a:solidFill>
                  <a:latin typeface="Glacial Indifference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4064" y="1071498"/>
            <a:ext cx="10670836" cy="8144004"/>
            <a:chOff x="0" y="0"/>
            <a:chExt cx="1975570" cy="1507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5570" cy="1507759"/>
            </a:xfrm>
            <a:custGeom>
              <a:avLst/>
              <a:gdLst/>
              <a:ahLst/>
              <a:cxnLst/>
              <a:rect l="l" t="t" r="r" b="b"/>
              <a:pathLst>
                <a:path w="1975570" h="1507759">
                  <a:moveTo>
                    <a:pt x="0" y="0"/>
                  </a:moveTo>
                  <a:lnTo>
                    <a:pt x="0" y="1507759"/>
                  </a:lnTo>
                  <a:lnTo>
                    <a:pt x="1975570" y="1507759"/>
                  </a:lnTo>
                  <a:lnTo>
                    <a:pt x="1975570" y="0"/>
                  </a:lnTo>
                  <a:lnTo>
                    <a:pt x="0" y="0"/>
                  </a:lnTo>
                  <a:close/>
                  <a:moveTo>
                    <a:pt x="1914610" y="1446799"/>
                  </a:moveTo>
                  <a:lnTo>
                    <a:pt x="59690" y="1446799"/>
                  </a:lnTo>
                  <a:lnTo>
                    <a:pt x="59690" y="59690"/>
                  </a:lnTo>
                  <a:lnTo>
                    <a:pt x="1914610" y="59690"/>
                  </a:lnTo>
                  <a:lnTo>
                    <a:pt x="1914610" y="1446799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43100" y="1978572"/>
            <a:ext cx="5991225" cy="59912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0506" y="2681287"/>
            <a:ext cx="6642808" cy="4585795"/>
            <a:chOff x="0" y="0"/>
            <a:chExt cx="8857077" cy="61143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4508"/>
              <a:ext cx="8857077" cy="13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76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27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08525"/>
              <a:ext cx="74600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0">
                  <a:solidFill>
                    <a:srgbClr val="1AAEA6"/>
                  </a:solidFill>
                  <a:latin typeface="Glacial Indifference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59708"/>
              <a:ext cx="88570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84">
                  <a:solidFill>
                    <a:srgbClr val="F59899"/>
                  </a:solidFill>
                  <a:latin typeface="Glacial Indifference"/>
                </a:rPr>
                <a:t>(123) 456 7890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7435" y="3501566"/>
            <a:ext cx="4642555" cy="2945238"/>
            <a:chOff x="0" y="0"/>
            <a:chExt cx="6190073" cy="392698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3350"/>
              <a:ext cx="6190073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80">
                  <a:solidFill>
                    <a:srgbClr val="273948"/>
                  </a:solidFill>
                  <a:latin typeface="VT323"/>
                </a:rPr>
                <a:t>GET IN TOUCH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07998" y="3201391"/>
              <a:ext cx="5174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73948"/>
                  </a:solidFill>
                  <a:latin typeface="Glacial Indifference Bold"/>
                </a:rPr>
                <a:t>FOR CONCERNS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39"/>
          <a:stretch/>
        </p:blipFill>
        <p:spPr>
          <a:xfrm>
            <a:off x="1962304" y="3086100"/>
            <a:ext cx="14363393" cy="281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968EA-DE1A-4C87-A962-DD8726FF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2"/>
          <a:stretch/>
        </p:blipFill>
        <p:spPr>
          <a:xfrm>
            <a:off x="1962302" y="5905501"/>
            <a:ext cx="14363393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Données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4D6F0-0DCA-4EB2-8451-D3A04529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04" y="3086100"/>
            <a:ext cx="143633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>
            <a:extLst>
              <a:ext uri="{FF2B5EF4-FFF2-40B4-BE49-F238E27FC236}">
                <a16:creationId xmlns:a16="http://schemas.microsoft.com/office/drawing/2014/main" id="{57B518A8-24D7-4BE1-9E05-D5AD6B833C99}"/>
              </a:ext>
            </a:extLst>
          </p:cNvPr>
          <p:cNvSpPr txBox="1"/>
          <p:nvPr/>
        </p:nvSpPr>
        <p:spPr>
          <a:xfrm>
            <a:off x="4805591" y="1384863"/>
            <a:ext cx="8676817" cy="1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État d’un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composant</a:t>
            </a:r>
            <a:r>
              <a:rPr kumimoji="0" lang="en-US" sz="5500" b="0" i="0" u="none" strike="noStrike" kern="1200" cap="none" spc="99" normalizeH="0" baseline="0" noProof="0" dirty="0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: État </a:t>
            </a:r>
            <a:r>
              <a:rPr kumimoji="0" lang="en-US" sz="5500" b="0" i="0" u="none" strike="noStrike" kern="1200" cap="none" spc="99" normalizeH="0" baseline="0" noProof="0" dirty="0" err="1">
                <a:ln>
                  <a:noFill/>
                </a:ln>
                <a:solidFill>
                  <a:srgbClr val="1AAEA6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visuel</a:t>
            </a:r>
            <a:endParaRPr kumimoji="0" lang="en-US" sz="5500" b="0" i="0" u="none" strike="noStrike" kern="1200" cap="none" spc="99" normalizeH="0" baseline="0" noProof="0" dirty="0">
              <a:ln>
                <a:noFill/>
              </a:ln>
              <a:solidFill>
                <a:srgbClr val="1AAEA6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582B1-0D3B-4109-887D-A748A54D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41" y="3924300"/>
            <a:ext cx="8132119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3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93839" y="-1206661"/>
            <a:ext cx="12700322" cy="12700322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598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47424" y="-253076"/>
            <a:ext cx="10793151" cy="107931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04750" y="3866432"/>
            <a:ext cx="7678501" cy="4175120"/>
            <a:chOff x="0" y="-38100"/>
            <a:chExt cx="10238001" cy="5566827"/>
          </a:xfrm>
        </p:grpSpPr>
        <p:sp>
          <p:nvSpPr>
            <p:cNvPr id="7" name="TextBox 7"/>
            <p:cNvSpPr txBox="1"/>
            <p:nvPr/>
          </p:nvSpPr>
          <p:spPr>
            <a:xfrm>
              <a:off x="1388962" y="-38100"/>
              <a:ext cx="7460077" cy="72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204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8997"/>
              <a:ext cx="10238001" cy="115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1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1200" cap="none" spc="99" normalizeH="0" baseline="0" noProof="0" dirty="0">
                  <a:ln>
                    <a:noFill/>
                  </a:ln>
                  <a:solidFill>
                    <a:srgbClr val="273948"/>
                  </a:solidFill>
                  <a:effectLst/>
                  <a:uLnTx/>
                  <a:uFillTx/>
                  <a:latin typeface="Glacial Indifference Bold"/>
                  <a:ea typeface="+mn-ea"/>
                  <a:cs typeface="+mn-cs"/>
                </a:rPr>
                <a:t>React Developer Tools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47017" y="5030687"/>
              <a:ext cx="6743968" cy="498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0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16" b="0" i="0" u="none" strike="noStrike" kern="1200" cap="none" spc="221" normalizeH="0" baseline="0" noProof="0" dirty="0">
                <a:ln>
                  <a:noFill/>
                </a:ln>
                <a:solidFill>
                  <a:srgbClr val="273948"/>
                </a:solidFill>
                <a:effectLst/>
                <a:uLnTx/>
                <a:uFillTx/>
                <a:latin typeface="Glacial Indifferenc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10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</TotalTime>
  <Words>1946</Words>
  <Application>Microsoft Office PowerPoint</Application>
  <PresentationFormat>Custom</PresentationFormat>
  <Paragraphs>343</Paragraphs>
  <Slides>52</Slides>
  <Notes>16</Notes>
  <HiddenSlides>22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Arimo</vt:lpstr>
      <vt:lpstr>Glacial Indifference Bold</vt:lpstr>
      <vt:lpstr>VT323</vt:lpstr>
      <vt:lpstr>Glacial Indifference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Gaming Experience Presentation</dc:title>
  <dc:creator>Renaud Dumont</dc:creator>
  <cp:lastModifiedBy>Renaud Dumont</cp:lastModifiedBy>
  <cp:revision>56</cp:revision>
  <dcterms:created xsi:type="dcterms:W3CDTF">2006-08-16T00:00:00Z</dcterms:created>
  <dcterms:modified xsi:type="dcterms:W3CDTF">2020-02-02T16:36:10Z</dcterms:modified>
  <dc:identifier>DADx7i6UvW8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ssionCode">
    <vt:lpwstr/>
  </property>
  <property fmtid="{D5CDD505-2E9C-101B-9397-08002B2CF9AE}" pid="3" name="SessionId">
    <vt:lpwstr>-1</vt:lpwstr>
  </property>
  <property fmtid="{D5CDD505-2E9C-101B-9397-08002B2CF9AE}" pid="4" name="ProjectId">
    <vt:lpwstr>-1</vt:lpwstr>
  </property>
</Properties>
</file>